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0" r:id="rId4"/>
  </p:sldMasterIdLst>
  <p:notesMasterIdLst>
    <p:notesMasterId r:id="rId53"/>
  </p:notesMasterIdLst>
  <p:handoutMasterIdLst>
    <p:handoutMasterId r:id="rId54"/>
  </p:handoutMasterIdLst>
  <p:sldIdLst>
    <p:sldId id="262" r:id="rId5"/>
    <p:sldId id="299" r:id="rId6"/>
    <p:sldId id="280" r:id="rId7"/>
    <p:sldId id="279" r:id="rId8"/>
    <p:sldId id="268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8" r:id="rId23"/>
    <p:sldId id="311" r:id="rId24"/>
    <p:sldId id="273" r:id="rId25"/>
    <p:sldId id="309" r:id="rId26"/>
    <p:sldId id="312" r:id="rId27"/>
    <p:sldId id="296" r:id="rId28"/>
    <p:sldId id="308" r:id="rId29"/>
    <p:sldId id="297" r:id="rId30"/>
    <p:sldId id="306" r:id="rId31"/>
    <p:sldId id="307" r:id="rId32"/>
    <p:sldId id="294" r:id="rId33"/>
    <p:sldId id="303" r:id="rId34"/>
    <p:sldId id="295" r:id="rId35"/>
    <p:sldId id="304" r:id="rId36"/>
    <p:sldId id="310" r:id="rId37"/>
    <p:sldId id="270" r:id="rId38"/>
    <p:sldId id="305" r:id="rId39"/>
    <p:sldId id="274" r:id="rId40"/>
    <p:sldId id="275" r:id="rId41"/>
    <p:sldId id="276" r:id="rId42"/>
    <p:sldId id="301" r:id="rId43"/>
    <p:sldId id="302" r:id="rId44"/>
    <p:sldId id="314" r:id="rId45"/>
    <p:sldId id="315" r:id="rId46"/>
    <p:sldId id="316" r:id="rId47"/>
    <p:sldId id="317" r:id="rId48"/>
    <p:sldId id="318" r:id="rId49"/>
    <p:sldId id="319" r:id="rId50"/>
    <p:sldId id="278" r:id="rId51"/>
    <p:sldId id="26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77FA1-9D90-4939-B6E3-B677A6B7FFEB}" v="3938" dt="2022-11-30T23:56:28.863"/>
    <p1510:client id="{206185B7-2EF2-475B-A817-C556DD15A7D6}" v="125" dt="2022-11-30T21:00:33.205"/>
    <p1510:client id="{25401D22-EEE0-48DB-9219-A431C81FE5AC}" v="62" dt="2022-11-30T18:31:56.033"/>
    <p1510:client id="{2BAF648E-B7B5-4479-A297-EFDDBFFC83CE}" v="8" dt="2022-11-30T21:27:28.149"/>
    <p1510:client id="{3D261531-7CA4-4B9D-ABE2-D51DF00DE444}" v="136" dt="2022-11-30T03:48:51.001"/>
    <p1510:client id="{8124F8F2-93AA-4210-B01C-E057AD2C2AA7}" v="126" dt="2022-11-30T22:48:11.805"/>
    <p1510:client id="{A7099080-28A9-4854-AE92-109AA9A4C314}" v="311" dt="2022-11-30T21:23:22.550"/>
    <p1510:client id="{B2E99772-213D-43E2-99E7-DE99F04D1B82}" v="917" dt="2022-11-30T22:02:05.142"/>
    <p1510:client id="{D6E3B5A2-2305-4E99-9D76-9E83C5679104}" v="232" dt="2022-11-30T22:14:23"/>
    <p1510:client id="{ED6B488B-746C-4E2F-9B98-E54FDB4B6A3B}" v="1510" dt="2022-11-30T19:26:43.718"/>
    <p1510:client id="{F77C5DD4-2A64-4FD6-A966-8368D9300E77}" v="100" dt="2022-11-30T03:32:23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7"/>
  </p:normalViewPr>
  <p:slideViewPr>
    <p:cSldViewPr snapToGrid="0" snapToObjects="1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BD11C2E7-00A5-478F-8372-37DFD0846FD5}"/>
    <pc:docChg chg="addSld delSld modSld">
      <pc:chgData name="Guest User" userId="" providerId="Windows Live" clId="Web-{BD11C2E7-00A5-478F-8372-37DFD0846FD5}" dt="2022-11-17T00:54:23.884" v="425" actId="1076"/>
      <pc:docMkLst>
        <pc:docMk/>
      </pc:docMkLst>
      <pc:sldChg chg="addSp delSp modSp del">
        <pc:chgData name="Guest User" userId="" providerId="Windows Live" clId="Web-{BD11C2E7-00A5-478F-8372-37DFD0846FD5}" dt="2022-11-16T23:41:22.194" v="90"/>
        <pc:sldMkLst>
          <pc:docMk/>
          <pc:sldMk cId="270140987" sldId="265"/>
        </pc:sldMkLst>
        <pc:spChg chg="mod">
          <ac:chgData name="Guest User" userId="" providerId="Windows Live" clId="Web-{BD11C2E7-00A5-478F-8372-37DFD0846FD5}" dt="2022-11-16T23:36:13.510" v="78" actId="20577"/>
          <ac:spMkLst>
            <pc:docMk/>
            <pc:sldMk cId="270140987" sldId="265"/>
            <ac:spMk id="2" creationId="{A850B972-0B7A-40CD-9E79-07E8A87AB03C}"/>
          </ac:spMkLst>
        </pc:spChg>
        <pc:spChg chg="add mod">
          <ac:chgData name="Guest User" userId="" providerId="Windows Live" clId="Web-{BD11C2E7-00A5-478F-8372-37DFD0846FD5}" dt="2022-11-16T23:34:47.022" v="76" actId="20577"/>
          <ac:spMkLst>
            <pc:docMk/>
            <pc:sldMk cId="270140987" sldId="265"/>
            <ac:spMk id="50" creationId="{C5F6C724-24FD-828F-7877-24C60E423EF7}"/>
          </ac:spMkLst>
        </pc:spChg>
        <pc:graphicFrameChg chg="del">
          <ac:chgData name="Guest User" userId="" providerId="Windows Live" clId="Web-{BD11C2E7-00A5-478F-8372-37DFD0846FD5}" dt="2022-11-16T23:33:20.643" v="52"/>
          <ac:graphicFrameMkLst>
            <pc:docMk/>
            <pc:sldMk cId="270140987" sldId="265"/>
            <ac:graphicFrameMk id="24" creationId="{1E8F1206-26E1-9E44-A1A9-B061CF0EEA5A}"/>
          </ac:graphicFrameMkLst>
        </pc:graphicFrameChg>
      </pc:sldChg>
      <pc:sldChg chg="addSp modSp new">
        <pc:chgData name="Guest User" userId="" providerId="Windows Live" clId="Web-{BD11C2E7-00A5-478F-8372-37DFD0846FD5}" dt="2022-11-17T00:25:03.715" v="321" actId="20577"/>
        <pc:sldMkLst>
          <pc:docMk/>
          <pc:sldMk cId="2543464393" sldId="280"/>
        </pc:sldMkLst>
        <pc:spChg chg="mod">
          <ac:chgData name="Guest User" userId="" providerId="Windows Live" clId="Web-{BD11C2E7-00A5-478F-8372-37DFD0846FD5}" dt="2022-11-16T23:41:53.554" v="93" actId="1076"/>
          <ac:spMkLst>
            <pc:docMk/>
            <pc:sldMk cId="2543464393" sldId="280"/>
            <ac:spMk id="2" creationId="{568B6479-2583-B09A-0AFF-16C04ACD6914}"/>
          </ac:spMkLst>
        </pc:spChg>
        <pc:spChg chg="add mod">
          <ac:chgData name="Guest User" userId="" providerId="Windows Live" clId="Web-{BD11C2E7-00A5-478F-8372-37DFD0846FD5}" dt="2022-11-17T00:25:03.715" v="321" actId="20577"/>
          <ac:spMkLst>
            <pc:docMk/>
            <pc:sldMk cId="2543464393" sldId="280"/>
            <ac:spMk id="3" creationId="{B3C45930-9E9D-EBAD-408F-6FB9E4CE2CB8}"/>
          </ac:spMkLst>
        </pc:spChg>
      </pc:sldChg>
      <pc:sldChg chg="modSp">
        <pc:chgData name="Guest User" userId="" providerId="Windows Live" clId="Web-{BD11C2E7-00A5-478F-8372-37DFD0846FD5}" dt="2022-11-17T00:26:07.451" v="351" actId="20577"/>
        <pc:sldMkLst>
          <pc:docMk/>
          <pc:sldMk cId="3392211474" sldId="281"/>
        </pc:sldMkLst>
        <pc:spChg chg="mod">
          <ac:chgData name="Guest User" userId="" providerId="Windows Live" clId="Web-{BD11C2E7-00A5-478F-8372-37DFD0846FD5}" dt="2022-11-17T00:26:07.451" v="351" actId="20577"/>
          <ac:spMkLst>
            <pc:docMk/>
            <pc:sldMk cId="3392211474" sldId="281"/>
            <ac:spMk id="3" creationId="{6CC517B0-D923-2850-11D0-213A1D2DBFEE}"/>
          </ac:spMkLst>
        </pc:spChg>
      </pc:sldChg>
      <pc:sldChg chg="addSp delSp modSp new">
        <pc:chgData name="Guest User" userId="" providerId="Windows Live" clId="Web-{BD11C2E7-00A5-478F-8372-37DFD0846FD5}" dt="2022-11-17T00:33:31.403" v="370" actId="14100"/>
        <pc:sldMkLst>
          <pc:docMk/>
          <pc:sldMk cId="2721668578" sldId="284"/>
        </pc:sldMkLst>
        <pc:spChg chg="del">
          <ac:chgData name="Guest User" userId="" providerId="Windows Live" clId="Web-{BD11C2E7-00A5-478F-8372-37DFD0846FD5}" dt="2022-11-17T00:31:57.713" v="353"/>
          <ac:spMkLst>
            <pc:docMk/>
            <pc:sldMk cId="2721668578" sldId="284"/>
            <ac:spMk id="2" creationId="{72CD362B-4889-3606-0BE3-46ADC46B8BAB}"/>
          </ac:spMkLst>
        </pc:spChg>
        <pc:spChg chg="del mod">
          <ac:chgData name="Guest User" userId="" providerId="Windows Live" clId="Web-{BD11C2E7-00A5-478F-8372-37DFD0846FD5}" dt="2022-11-17T00:32:05.041" v="355"/>
          <ac:spMkLst>
            <pc:docMk/>
            <pc:sldMk cId="2721668578" sldId="284"/>
            <ac:spMk id="3" creationId="{E129143F-0A9B-A61A-08C8-451E367D6BDD}"/>
          </ac:spMkLst>
        </pc:spChg>
        <pc:spChg chg="add mod">
          <ac:chgData name="Guest User" userId="" providerId="Windows Live" clId="Web-{BD11C2E7-00A5-478F-8372-37DFD0846FD5}" dt="2022-11-17T00:32:50.433" v="364" actId="20577"/>
          <ac:spMkLst>
            <pc:docMk/>
            <pc:sldMk cId="2721668578" sldId="284"/>
            <ac:spMk id="5" creationId="{C0004A74-7718-2378-17D1-A9189A46BC2A}"/>
          </ac:spMkLst>
        </pc:spChg>
        <pc:spChg chg="add mod">
          <ac:chgData name="Guest User" userId="" providerId="Windows Live" clId="Web-{BD11C2E7-00A5-478F-8372-37DFD0846FD5}" dt="2022-11-17T00:33:31.403" v="370" actId="14100"/>
          <ac:spMkLst>
            <pc:docMk/>
            <pc:sldMk cId="2721668578" sldId="284"/>
            <ac:spMk id="6" creationId="{F9BB2F7A-A51E-ED16-C849-71BD13A1E2AC}"/>
          </ac:spMkLst>
        </pc:spChg>
        <pc:picChg chg="add mod ord">
          <ac:chgData name="Guest User" userId="" providerId="Windows Live" clId="Web-{BD11C2E7-00A5-478F-8372-37DFD0846FD5}" dt="2022-11-17T00:32:54.871" v="365" actId="1076"/>
          <ac:picMkLst>
            <pc:docMk/>
            <pc:sldMk cId="2721668578" sldId="284"/>
            <ac:picMk id="4" creationId="{54DB4355-48E8-422A-1245-5BBCB0DFF218}"/>
          </ac:picMkLst>
        </pc:picChg>
      </pc:sldChg>
      <pc:sldChg chg="addSp delSp modSp new">
        <pc:chgData name="Guest User" userId="" providerId="Windows Live" clId="Web-{BD11C2E7-00A5-478F-8372-37DFD0846FD5}" dt="2022-11-17T00:43:18.782" v="378" actId="20577"/>
        <pc:sldMkLst>
          <pc:docMk/>
          <pc:sldMk cId="2925462566" sldId="285"/>
        </pc:sldMkLst>
        <pc:spChg chg="del">
          <ac:chgData name="Guest User" userId="" providerId="Windows Live" clId="Web-{BD11C2E7-00A5-478F-8372-37DFD0846FD5}" dt="2022-11-17T00:40:43.886" v="372"/>
          <ac:spMkLst>
            <pc:docMk/>
            <pc:sldMk cId="2925462566" sldId="285"/>
            <ac:spMk id="3" creationId="{63906697-2110-9F6A-4723-428BF032B35B}"/>
          </ac:spMkLst>
        </pc:spChg>
        <pc:spChg chg="add">
          <ac:chgData name="Guest User" userId="" providerId="Windows Live" clId="Web-{BD11C2E7-00A5-478F-8372-37DFD0846FD5}" dt="2022-11-17T00:41:48.701" v="373"/>
          <ac:spMkLst>
            <pc:docMk/>
            <pc:sldMk cId="2925462566" sldId="285"/>
            <ac:spMk id="4" creationId="{727E8F00-5908-74F4-FF5F-2735B4C787EF}"/>
          </ac:spMkLst>
        </pc:spChg>
        <pc:spChg chg="add mod">
          <ac:chgData name="Guest User" userId="" providerId="Windows Live" clId="Web-{BD11C2E7-00A5-478F-8372-37DFD0846FD5}" dt="2022-11-17T00:43:18.782" v="378" actId="20577"/>
          <ac:spMkLst>
            <pc:docMk/>
            <pc:sldMk cId="2925462566" sldId="285"/>
            <ac:spMk id="6" creationId="{C324B5FD-0C42-A072-8C55-BB9D4481C437}"/>
          </ac:spMkLst>
        </pc:spChg>
        <pc:picChg chg="add mod">
          <ac:chgData name="Guest User" userId="" providerId="Windows Live" clId="Web-{BD11C2E7-00A5-478F-8372-37DFD0846FD5}" dt="2022-11-17T00:42:18.999" v="375" actId="1076"/>
          <ac:picMkLst>
            <pc:docMk/>
            <pc:sldMk cId="2925462566" sldId="285"/>
            <ac:picMk id="5" creationId="{54CE960D-DE38-08EC-746D-950952C06207}"/>
          </ac:picMkLst>
        </pc:picChg>
      </pc:sldChg>
      <pc:sldChg chg="addSp delSp modSp new">
        <pc:chgData name="Guest User" userId="" providerId="Windows Live" clId="Web-{BD11C2E7-00A5-478F-8372-37DFD0846FD5}" dt="2022-11-17T00:54:23.884" v="425" actId="1076"/>
        <pc:sldMkLst>
          <pc:docMk/>
          <pc:sldMk cId="645662154" sldId="287"/>
        </pc:sldMkLst>
        <pc:spChg chg="mod">
          <ac:chgData name="Guest User" userId="" providerId="Windows Live" clId="Web-{BD11C2E7-00A5-478F-8372-37DFD0846FD5}" dt="2022-11-17T00:50:55.393" v="404" actId="1076"/>
          <ac:spMkLst>
            <pc:docMk/>
            <pc:sldMk cId="645662154" sldId="287"/>
            <ac:spMk id="2" creationId="{91AC690E-13B1-EA76-57B2-1E277E0E1F97}"/>
          </ac:spMkLst>
        </pc:spChg>
        <pc:spChg chg="del mod">
          <ac:chgData name="Guest User" userId="" providerId="Windows Live" clId="Web-{BD11C2E7-00A5-478F-8372-37DFD0846FD5}" dt="2022-11-17T00:51:31.034" v="406"/>
          <ac:spMkLst>
            <pc:docMk/>
            <pc:sldMk cId="645662154" sldId="287"/>
            <ac:spMk id="3" creationId="{E4800B33-EDAD-ABB8-BFD5-2ABF1E470CAC}"/>
          </ac:spMkLst>
        </pc:spChg>
        <pc:picChg chg="add mod ord">
          <ac:chgData name="Guest User" userId="" providerId="Windows Live" clId="Web-{BD11C2E7-00A5-478F-8372-37DFD0846FD5}" dt="2022-11-17T00:51:39.753" v="418" actId="1076"/>
          <ac:picMkLst>
            <pc:docMk/>
            <pc:sldMk cId="645662154" sldId="287"/>
            <ac:picMk id="4" creationId="{C846040D-3F34-FC04-C004-5BFCE9155CA7}"/>
          </ac:picMkLst>
        </pc:picChg>
        <pc:picChg chg="add mod">
          <ac:chgData name="Guest User" userId="" providerId="Windows Live" clId="Web-{BD11C2E7-00A5-478F-8372-37DFD0846FD5}" dt="2022-11-17T00:51:31.050" v="407"/>
          <ac:picMkLst>
            <pc:docMk/>
            <pc:sldMk cId="645662154" sldId="287"/>
            <ac:picMk id="5" creationId="{8FEAB583-23AF-93FE-BE0D-0B30FF6C8FFC}"/>
          </ac:picMkLst>
        </pc:picChg>
        <pc:picChg chg="add mod">
          <ac:chgData name="Guest User" userId="" providerId="Windows Live" clId="Web-{BD11C2E7-00A5-478F-8372-37DFD0846FD5}" dt="2022-11-17T00:51:31.066" v="408"/>
          <ac:picMkLst>
            <pc:docMk/>
            <pc:sldMk cId="645662154" sldId="287"/>
            <ac:picMk id="6" creationId="{A6E1E881-0949-FA41-FFFF-CD9ABB7A5E63}"/>
          </ac:picMkLst>
        </pc:picChg>
        <pc:picChg chg="add mod">
          <ac:chgData name="Guest User" userId="" providerId="Windows Live" clId="Web-{BD11C2E7-00A5-478F-8372-37DFD0846FD5}" dt="2022-11-17T00:51:31.081" v="409"/>
          <ac:picMkLst>
            <pc:docMk/>
            <pc:sldMk cId="645662154" sldId="287"/>
            <ac:picMk id="7" creationId="{3E27BE71-E405-7D8E-305D-DB1FE82F2B08}"/>
          </ac:picMkLst>
        </pc:picChg>
        <pc:picChg chg="add mod">
          <ac:chgData name="Guest User" userId="" providerId="Windows Live" clId="Web-{BD11C2E7-00A5-478F-8372-37DFD0846FD5}" dt="2022-11-17T00:51:31.097" v="410"/>
          <ac:picMkLst>
            <pc:docMk/>
            <pc:sldMk cId="645662154" sldId="287"/>
            <ac:picMk id="8" creationId="{90D5F8AB-1725-DE4D-7A2D-31071A663944}"/>
          </ac:picMkLst>
        </pc:picChg>
        <pc:picChg chg="add mod">
          <ac:chgData name="Guest User" userId="" providerId="Windows Live" clId="Web-{BD11C2E7-00A5-478F-8372-37DFD0846FD5}" dt="2022-11-17T00:51:31.097" v="411"/>
          <ac:picMkLst>
            <pc:docMk/>
            <pc:sldMk cId="645662154" sldId="287"/>
            <ac:picMk id="9" creationId="{39F8D8D0-61A7-6C22-625C-BD16EEEFD756}"/>
          </ac:picMkLst>
        </pc:picChg>
        <pc:picChg chg="add mod">
          <ac:chgData name="Guest User" userId="" providerId="Windows Live" clId="Web-{BD11C2E7-00A5-478F-8372-37DFD0846FD5}" dt="2022-11-17T00:54:23.884" v="425" actId="1076"/>
          <ac:picMkLst>
            <pc:docMk/>
            <pc:sldMk cId="645662154" sldId="287"/>
            <ac:picMk id="10" creationId="{591BBA96-B765-0957-2C16-ECAAF7BD3B20}"/>
          </ac:picMkLst>
        </pc:picChg>
        <pc:picChg chg="add mod">
          <ac:chgData name="Guest User" userId="" providerId="Windows Live" clId="Web-{BD11C2E7-00A5-478F-8372-37DFD0846FD5}" dt="2022-11-17T00:54:19.712" v="423" actId="1076"/>
          <ac:picMkLst>
            <pc:docMk/>
            <pc:sldMk cId="645662154" sldId="287"/>
            <ac:picMk id="11" creationId="{E41856AE-65F7-9A1A-3FA9-62C796D4D460}"/>
          </ac:picMkLst>
        </pc:picChg>
        <pc:picChg chg="add mod">
          <ac:chgData name="Guest User" userId="" providerId="Windows Live" clId="Web-{BD11C2E7-00A5-478F-8372-37DFD0846FD5}" dt="2022-11-17T00:51:51.363" v="422" actId="1076"/>
          <ac:picMkLst>
            <pc:docMk/>
            <pc:sldMk cId="645662154" sldId="287"/>
            <ac:picMk id="12" creationId="{46F0D081-2C0E-36BA-E015-01D91258E200}"/>
          </ac:picMkLst>
        </pc:picChg>
        <pc:picChg chg="add mod">
          <ac:chgData name="Guest User" userId="" providerId="Windows Live" clId="Web-{BD11C2E7-00A5-478F-8372-37DFD0846FD5}" dt="2022-11-17T00:51:48.879" v="421" actId="1076"/>
          <ac:picMkLst>
            <pc:docMk/>
            <pc:sldMk cId="645662154" sldId="287"/>
            <ac:picMk id="13" creationId="{842C77E1-710A-8270-7AD7-4FBB1B2533C9}"/>
          </ac:picMkLst>
        </pc:picChg>
        <pc:picChg chg="add mod">
          <ac:chgData name="Guest User" userId="" providerId="Windows Live" clId="Web-{BD11C2E7-00A5-478F-8372-37DFD0846FD5}" dt="2022-11-17T00:51:45.925" v="420" actId="1076"/>
          <ac:picMkLst>
            <pc:docMk/>
            <pc:sldMk cId="645662154" sldId="287"/>
            <ac:picMk id="14" creationId="{263A593D-D4D6-77DA-FA09-C43876ABDD26}"/>
          </ac:picMkLst>
        </pc:picChg>
        <pc:picChg chg="add mod">
          <ac:chgData name="Guest User" userId="" providerId="Windows Live" clId="Web-{BD11C2E7-00A5-478F-8372-37DFD0846FD5}" dt="2022-11-17T00:51:44.160" v="419" actId="1076"/>
          <ac:picMkLst>
            <pc:docMk/>
            <pc:sldMk cId="645662154" sldId="287"/>
            <ac:picMk id="15" creationId="{5AEF39C8-3B8C-B5DC-749D-162F9196743E}"/>
          </ac:picMkLst>
        </pc:picChg>
      </pc:sldChg>
      <pc:sldChg chg="addSp delSp modSp new del mod setBg">
        <pc:chgData name="Guest User" userId="" providerId="Windows Live" clId="Web-{BD11C2E7-00A5-478F-8372-37DFD0846FD5}" dt="2022-11-17T00:50:33.157" v="398"/>
        <pc:sldMkLst>
          <pc:docMk/>
          <pc:sldMk cId="4234359673" sldId="287"/>
        </pc:sldMkLst>
        <pc:spChg chg="mod">
          <ac:chgData name="Guest User" userId="" providerId="Windows Live" clId="Web-{BD11C2E7-00A5-478F-8372-37DFD0846FD5}" dt="2022-11-17T00:50:11.219" v="393"/>
          <ac:spMkLst>
            <pc:docMk/>
            <pc:sldMk cId="4234359673" sldId="287"/>
            <ac:spMk id="2" creationId="{32933C52-9DE7-0114-6E09-C2FABC29DAFB}"/>
          </ac:spMkLst>
        </pc:spChg>
        <pc:spChg chg="del">
          <ac:chgData name="Guest User" userId="" providerId="Windows Live" clId="Web-{BD11C2E7-00A5-478F-8372-37DFD0846FD5}" dt="2022-11-17T00:49:55.031" v="387"/>
          <ac:spMkLst>
            <pc:docMk/>
            <pc:sldMk cId="4234359673" sldId="287"/>
            <ac:spMk id="3" creationId="{9AADF405-8F09-3BE8-A2E4-B6C5FF846921}"/>
          </ac:spMkLst>
        </pc:spChg>
        <pc:spChg chg="add">
          <ac:chgData name="Guest User" userId="" providerId="Windows Live" clId="Web-{BD11C2E7-00A5-478F-8372-37DFD0846FD5}" dt="2022-11-17T00:50:11.219" v="393"/>
          <ac:spMkLst>
            <pc:docMk/>
            <pc:sldMk cId="4234359673" sldId="287"/>
            <ac:spMk id="11" creationId="{70137C3C-0265-812E-BCD6-A08DC424AB04}"/>
          </ac:spMkLst>
        </pc:spChg>
        <pc:spChg chg="add del">
          <ac:chgData name="Guest User" userId="" providerId="Windows Live" clId="Web-{BD11C2E7-00A5-478F-8372-37DFD0846FD5}" dt="2022-11-17T00:50:11.140" v="392"/>
          <ac:spMkLst>
            <pc:docMk/>
            <pc:sldMk cId="4234359673" sldId="287"/>
            <ac:spMk id="12" creationId="{B10A1EB3-C927-4536-9880-11F77B7E097F}"/>
          </ac:spMkLst>
        </pc:spChg>
        <pc:spChg chg="add">
          <ac:chgData name="Guest User" userId="" providerId="Windows Live" clId="Web-{BD11C2E7-00A5-478F-8372-37DFD0846FD5}" dt="2022-11-17T00:50:11.219" v="393"/>
          <ac:spMkLst>
            <pc:docMk/>
            <pc:sldMk cId="4234359673" sldId="287"/>
            <ac:spMk id="17" creationId="{981B9CFD-6570-44E4-A274-2518DB1BAFC1}"/>
          </ac:spMkLst>
        </pc:spChg>
        <pc:picChg chg="add del mod ord">
          <ac:chgData name="Guest User" userId="" providerId="Windows Live" clId="Web-{BD11C2E7-00A5-478F-8372-37DFD0846FD5}" dt="2022-11-17T00:50:24.141" v="395"/>
          <ac:picMkLst>
            <pc:docMk/>
            <pc:sldMk cId="4234359673" sldId="287"/>
            <ac:picMk id="4" creationId="{183D7B2F-413F-2784-01FA-2BA155A7D856}"/>
          </ac:picMkLst>
        </pc:picChg>
        <pc:picChg chg="add del mod ord">
          <ac:chgData name="Guest User" userId="" providerId="Windows Live" clId="Web-{BD11C2E7-00A5-478F-8372-37DFD0846FD5}" dt="2022-11-17T00:50:27" v="397"/>
          <ac:picMkLst>
            <pc:docMk/>
            <pc:sldMk cId="4234359673" sldId="287"/>
            <ac:picMk id="5" creationId="{1C0EB7A1-588F-E532-91EB-E9F2EA358CBC}"/>
          </ac:picMkLst>
        </pc:picChg>
        <pc:picChg chg="add del mod ord">
          <ac:chgData name="Guest User" userId="" providerId="Windows Live" clId="Web-{BD11C2E7-00A5-478F-8372-37DFD0846FD5}" dt="2022-11-17T00:50:25.594" v="396"/>
          <ac:picMkLst>
            <pc:docMk/>
            <pc:sldMk cId="4234359673" sldId="287"/>
            <ac:picMk id="6" creationId="{B1F7A75B-98D8-0BC2-339A-5C2C040C574D}"/>
          </ac:picMkLst>
        </pc:picChg>
        <pc:picChg chg="add del mod ord">
          <ac:chgData name="Guest User" userId="" providerId="Windows Live" clId="Web-{BD11C2E7-00A5-478F-8372-37DFD0846FD5}" dt="2022-11-17T00:50:22.672" v="394"/>
          <ac:picMkLst>
            <pc:docMk/>
            <pc:sldMk cId="4234359673" sldId="287"/>
            <ac:picMk id="7" creationId="{CD9C9842-6913-C8A7-DF57-F170709A57C7}"/>
          </ac:picMkLst>
        </pc:picChg>
        <pc:picChg chg="add del">
          <ac:chgData name="Guest User" userId="" providerId="Windows Live" clId="Web-{BD11C2E7-00A5-478F-8372-37DFD0846FD5}" dt="2022-11-17T00:50:11.140" v="392"/>
          <ac:picMkLst>
            <pc:docMk/>
            <pc:sldMk cId="4234359673" sldId="287"/>
            <ac:picMk id="14" creationId="{D8C67178-C15E-489D-8DDF-CB1BD419478F}"/>
          </ac:picMkLst>
        </pc:picChg>
        <pc:cxnChg chg="add">
          <ac:chgData name="Guest User" userId="" providerId="Windows Live" clId="Web-{BD11C2E7-00A5-478F-8372-37DFD0846FD5}" dt="2022-11-17T00:50:11.219" v="393"/>
          <ac:cxnSpMkLst>
            <pc:docMk/>
            <pc:sldMk cId="4234359673" sldId="287"/>
            <ac:cxnSpMk id="16" creationId="{E8470FD2-B13A-4556-9D05-BC82BFE6BD21}"/>
          </ac:cxnSpMkLst>
        </pc:cxnChg>
        <pc:cxnChg chg="add">
          <ac:chgData name="Guest User" userId="" providerId="Windows Live" clId="Web-{BD11C2E7-00A5-478F-8372-37DFD0846FD5}" dt="2022-11-17T00:50:11.219" v="393"/>
          <ac:cxnSpMkLst>
            <pc:docMk/>
            <pc:sldMk cId="4234359673" sldId="287"/>
            <ac:cxnSpMk id="18" creationId="{83DCF570-5FFA-4422-B8A3-C28A303EF16F}"/>
          </ac:cxnSpMkLst>
        </pc:cxnChg>
        <pc:cxnChg chg="add">
          <ac:chgData name="Guest User" userId="" providerId="Windows Live" clId="Web-{BD11C2E7-00A5-478F-8372-37DFD0846FD5}" dt="2022-11-17T00:50:11.219" v="393"/>
          <ac:cxnSpMkLst>
            <pc:docMk/>
            <pc:sldMk cId="4234359673" sldId="287"/>
            <ac:cxnSpMk id="20" creationId="{8E32D90B-5FD5-41C6-B6BA-4C814B307608}"/>
          </ac:cxnSpMkLst>
        </pc:cxnChg>
      </pc:sldChg>
    </pc:docChg>
  </pc:docChgLst>
  <pc:docChgLst>
    <pc:chgData name="Guest User" providerId="Windows Live" clId="Web-{2BAF648E-B7B5-4479-A297-EFDDBFFC83CE}"/>
    <pc:docChg chg="modSld">
      <pc:chgData name="Guest User" userId="" providerId="Windows Live" clId="Web-{2BAF648E-B7B5-4479-A297-EFDDBFFC83CE}" dt="2022-11-30T21:27:28.149" v="7"/>
      <pc:docMkLst>
        <pc:docMk/>
      </pc:docMkLst>
      <pc:sldChg chg="modTransition">
        <pc:chgData name="Guest User" userId="" providerId="Windows Live" clId="Web-{2BAF648E-B7B5-4479-A297-EFDDBFFC83CE}" dt="2022-11-30T21:26:58.929" v="0"/>
        <pc:sldMkLst>
          <pc:docMk/>
          <pc:sldMk cId="3487853471" sldId="301"/>
        </pc:sldMkLst>
      </pc:sldChg>
      <pc:sldChg chg="modTransition">
        <pc:chgData name="Guest User" userId="" providerId="Windows Live" clId="Web-{2BAF648E-B7B5-4479-A297-EFDDBFFC83CE}" dt="2022-11-30T21:27:03.367" v="1"/>
        <pc:sldMkLst>
          <pc:docMk/>
          <pc:sldMk cId="3745250065" sldId="302"/>
        </pc:sldMkLst>
      </pc:sldChg>
      <pc:sldChg chg="modTransition">
        <pc:chgData name="Guest User" userId="" providerId="Windows Live" clId="Web-{2BAF648E-B7B5-4479-A297-EFDDBFFC83CE}" dt="2022-11-30T21:27:06.648" v="2"/>
        <pc:sldMkLst>
          <pc:docMk/>
          <pc:sldMk cId="4080435407" sldId="314"/>
        </pc:sldMkLst>
      </pc:sldChg>
      <pc:sldChg chg="modTransition">
        <pc:chgData name="Guest User" userId="" providerId="Windows Live" clId="Web-{2BAF648E-B7B5-4479-A297-EFDDBFFC83CE}" dt="2022-11-30T21:27:10.836" v="3"/>
        <pc:sldMkLst>
          <pc:docMk/>
          <pc:sldMk cId="3354265679" sldId="315"/>
        </pc:sldMkLst>
      </pc:sldChg>
      <pc:sldChg chg="modTransition">
        <pc:chgData name="Guest User" userId="" providerId="Windows Live" clId="Web-{2BAF648E-B7B5-4479-A297-EFDDBFFC83CE}" dt="2022-11-30T21:27:14.617" v="4"/>
        <pc:sldMkLst>
          <pc:docMk/>
          <pc:sldMk cId="286674763" sldId="316"/>
        </pc:sldMkLst>
      </pc:sldChg>
      <pc:sldChg chg="modTransition">
        <pc:chgData name="Guest User" userId="" providerId="Windows Live" clId="Web-{2BAF648E-B7B5-4479-A297-EFDDBFFC83CE}" dt="2022-11-30T21:27:19.039" v="5"/>
        <pc:sldMkLst>
          <pc:docMk/>
          <pc:sldMk cId="1821672956" sldId="317"/>
        </pc:sldMkLst>
      </pc:sldChg>
      <pc:sldChg chg="modTransition">
        <pc:chgData name="Guest User" userId="" providerId="Windows Live" clId="Web-{2BAF648E-B7B5-4479-A297-EFDDBFFC83CE}" dt="2022-11-30T21:27:24.399" v="6"/>
        <pc:sldMkLst>
          <pc:docMk/>
          <pc:sldMk cId="935583869" sldId="318"/>
        </pc:sldMkLst>
      </pc:sldChg>
      <pc:sldChg chg="modTransition">
        <pc:chgData name="Guest User" userId="" providerId="Windows Live" clId="Web-{2BAF648E-B7B5-4479-A297-EFDDBFFC83CE}" dt="2022-11-30T21:27:28.149" v="7"/>
        <pc:sldMkLst>
          <pc:docMk/>
          <pc:sldMk cId="2397294457" sldId="319"/>
        </pc:sldMkLst>
      </pc:sldChg>
    </pc:docChg>
  </pc:docChgLst>
  <pc:docChgLst>
    <pc:chgData name="Guest User" providerId="Windows Live" clId="Web-{0DB410B2-B0AB-464A-ACAE-0CF8CD49A15B}"/>
    <pc:docChg chg="modSld">
      <pc:chgData name="Guest User" userId="" providerId="Windows Live" clId="Web-{0DB410B2-B0AB-464A-ACAE-0CF8CD49A15B}" dt="2022-11-26T15:30:01.040" v="0" actId="1076"/>
      <pc:docMkLst>
        <pc:docMk/>
      </pc:docMkLst>
      <pc:sldChg chg="modSp">
        <pc:chgData name="Guest User" userId="" providerId="Windows Live" clId="Web-{0DB410B2-B0AB-464A-ACAE-0CF8CD49A15B}" dt="2022-11-26T15:30:01.040" v="0" actId="1076"/>
        <pc:sldMkLst>
          <pc:docMk/>
          <pc:sldMk cId="3604885585" sldId="292"/>
        </pc:sldMkLst>
        <pc:graphicFrameChg chg="mod">
          <ac:chgData name="Guest User" userId="" providerId="Windows Live" clId="Web-{0DB410B2-B0AB-464A-ACAE-0CF8CD49A15B}" dt="2022-11-26T15:30:01.040" v="0" actId="1076"/>
          <ac:graphicFrameMkLst>
            <pc:docMk/>
            <pc:sldMk cId="3604885585" sldId="292"/>
            <ac:graphicFrameMk id="12" creationId="{835DE690-3DAE-3070-52B4-CAA58B0B046E}"/>
          </ac:graphicFrameMkLst>
        </pc:graphicFrameChg>
      </pc:sldChg>
    </pc:docChg>
  </pc:docChgLst>
  <pc:docChgLst>
    <pc:chgData name="Guest User" providerId="Windows Live" clId="Web-{1AB614D4-9D76-4027-BE93-7A94C3B856F0}"/>
    <pc:docChg chg="modSld">
      <pc:chgData name="Guest User" userId="" providerId="Windows Live" clId="Web-{1AB614D4-9D76-4027-BE93-7A94C3B856F0}" dt="2022-11-15T23:16:15.823" v="15"/>
      <pc:docMkLst>
        <pc:docMk/>
      </pc:docMkLst>
      <pc:sldChg chg="addSp delSp modSp addAnim">
        <pc:chgData name="Guest User" userId="" providerId="Windows Live" clId="Web-{1AB614D4-9D76-4027-BE93-7A94C3B856F0}" dt="2022-11-15T23:16:15.823" v="15"/>
        <pc:sldMkLst>
          <pc:docMk/>
          <pc:sldMk cId="446237355" sldId="278"/>
        </pc:sldMkLst>
        <pc:spChg chg="mod">
          <ac:chgData name="Guest User" userId="" providerId="Windows Live" clId="Web-{1AB614D4-9D76-4027-BE93-7A94C3B856F0}" dt="2022-11-15T23:16:10.120" v="12"/>
          <ac:spMkLst>
            <pc:docMk/>
            <pc:sldMk cId="446237355" sldId="278"/>
            <ac:spMk id="2" creationId="{D32D64BC-D11A-2CF4-DF8E-EFBDB3215932}"/>
          </ac:spMkLst>
        </pc:spChg>
        <pc:spChg chg="add mod">
          <ac:chgData name="Guest User" userId="" providerId="Windows Live" clId="Web-{1AB614D4-9D76-4027-BE93-7A94C3B856F0}" dt="2022-11-15T23:16:15.823" v="15"/>
          <ac:spMkLst>
            <pc:docMk/>
            <pc:sldMk cId="446237355" sldId="278"/>
            <ac:spMk id="4" creationId="{61727501-A4E4-44A1-9B83-E48035EAA454}"/>
          </ac:spMkLst>
        </pc:spChg>
        <pc:spChg chg="del mod">
          <ac:chgData name="Guest User" userId="" providerId="Windows Live" clId="Web-{1AB614D4-9D76-4027-BE93-7A94C3B856F0}" dt="2022-11-15T22:08:09.049" v="4"/>
          <ac:spMkLst>
            <pc:docMk/>
            <pc:sldMk cId="446237355" sldId="278"/>
            <ac:spMk id="7" creationId="{816028D0-420C-CCEE-B4B1-9DC854E2FB61}"/>
          </ac:spMkLst>
        </pc:spChg>
        <pc:spChg chg="del">
          <ac:chgData name="Guest User" userId="" providerId="Windows Live" clId="Web-{1AB614D4-9D76-4027-BE93-7A94C3B856F0}" dt="2022-11-15T22:07:18.437" v="0"/>
          <ac:spMkLst>
            <pc:docMk/>
            <pc:sldMk cId="446237355" sldId="278"/>
            <ac:spMk id="8" creationId="{BBC3D062-BC64-4565-B4BA-0A496EA3F343}"/>
          </ac:spMkLst>
        </pc:spChg>
        <pc:spChg chg="add del">
          <ac:chgData name="Guest User" userId="" providerId="Windows Live" clId="Web-{1AB614D4-9D76-4027-BE93-7A94C3B856F0}" dt="2022-11-15T22:10:43.179" v="7"/>
          <ac:spMkLst>
            <pc:docMk/>
            <pc:sldMk cId="446237355" sldId="278"/>
            <ac:spMk id="15" creationId="{CAAB0C47-03D3-4EC5-9300-FE0F7101422B}"/>
          </ac:spMkLst>
        </pc:spChg>
        <pc:spChg chg="add del">
          <ac:chgData name="Guest User" userId="" providerId="Windows Live" clId="Web-{1AB614D4-9D76-4027-BE93-7A94C3B856F0}" dt="2022-11-15T22:10:43.179" v="7"/>
          <ac:spMkLst>
            <pc:docMk/>
            <pc:sldMk cId="446237355" sldId="278"/>
            <ac:spMk id="17" creationId="{8EC4BECB-3915-428C-B97E-9B2A95053DBE}"/>
          </ac:spMkLst>
        </pc:spChg>
        <pc:picChg chg="add mod ord">
          <ac:chgData name="Guest User" userId="" providerId="Windows Live" clId="Web-{1AB614D4-9D76-4027-BE93-7A94C3B856F0}" dt="2022-11-15T23:16:15.823" v="15"/>
          <ac:picMkLst>
            <pc:docMk/>
            <pc:sldMk cId="446237355" sldId="278"/>
            <ac:picMk id="21" creationId="{2122F81A-CB73-3082-90FF-0641E2C8AF1E}"/>
          </ac:picMkLst>
        </pc:picChg>
        <pc:cxnChg chg="del">
          <ac:chgData name="Guest User" userId="" providerId="Windows Live" clId="Web-{1AB614D4-9D76-4027-BE93-7A94C3B856F0}" dt="2022-11-15T22:07:18.437" v="0"/>
          <ac:cxnSpMkLst>
            <pc:docMk/>
            <pc:sldMk cId="446237355" sldId="278"/>
            <ac:cxnSpMk id="10" creationId="{022E3983-091A-4CCE-B772-9E6372F65F18}"/>
          </ac:cxnSpMkLst>
        </pc:cxnChg>
        <pc:cxnChg chg="add del">
          <ac:chgData name="Guest User" userId="" providerId="Windows Live" clId="Web-{1AB614D4-9D76-4027-BE93-7A94C3B856F0}" dt="2022-11-15T22:10:43.179" v="7"/>
          <ac:cxnSpMkLst>
            <pc:docMk/>
            <pc:sldMk cId="446237355" sldId="278"/>
            <ac:cxnSpMk id="19" creationId="{62FE8E50-044C-4BD7-A1B4-BC8AF7CDCF76}"/>
          </ac:cxnSpMkLst>
        </pc:cxnChg>
      </pc:sldChg>
    </pc:docChg>
  </pc:docChgLst>
  <pc:docChgLst>
    <pc:chgData name="Usha Sri Tirumalasetty" userId="8cfdfccfc48760b8" providerId="LiveId" clId="{0E877FA1-9D90-4939-B6E3-B677A6B7FFEB}"/>
    <pc:docChg chg="undo redo custSel addSld delSld modSld sldOrd">
      <pc:chgData name="Usha Sri Tirumalasetty" userId="8cfdfccfc48760b8" providerId="LiveId" clId="{0E877FA1-9D90-4939-B6E3-B677A6B7FFEB}" dt="2022-11-30T23:56:28.863" v="4870" actId="2696"/>
      <pc:docMkLst>
        <pc:docMk/>
      </pc:docMkLst>
      <pc:sldChg chg="addSp modSp del mod">
        <pc:chgData name="Usha Sri Tirumalasetty" userId="8cfdfccfc48760b8" providerId="LiveId" clId="{0E877FA1-9D90-4939-B6E3-B677A6B7FFEB}" dt="2022-11-29T17:59:58.252" v="3094" actId="2696"/>
        <pc:sldMkLst>
          <pc:docMk/>
          <pc:sldMk cId="1414933892" sldId="259"/>
        </pc:sldMkLst>
        <pc:picChg chg="add mod">
          <ac:chgData name="Usha Sri Tirumalasetty" userId="8cfdfccfc48760b8" providerId="LiveId" clId="{0E877FA1-9D90-4939-B6E3-B677A6B7FFEB}" dt="2022-11-15T18:40:30.887" v="34" actId="1076"/>
          <ac:picMkLst>
            <pc:docMk/>
            <pc:sldMk cId="1414933892" sldId="259"/>
            <ac:picMk id="3" creationId="{3053ABFA-C466-F58F-08A1-552ADE0826E6}"/>
          </ac:picMkLst>
        </pc:picChg>
      </pc:sldChg>
      <pc:sldChg chg="addSp modSp del mod">
        <pc:chgData name="Usha Sri Tirumalasetty" userId="8cfdfccfc48760b8" providerId="LiveId" clId="{0E877FA1-9D90-4939-B6E3-B677A6B7FFEB}" dt="2022-11-29T17:59:58.252" v="3094" actId="2696"/>
        <pc:sldMkLst>
          <pc:docMk/>
          <pc:sldMk cId="2706815994" sldId="261"/>
        </pc:sldMkLst>
        <pc:picChg chg="add mod">
          <ac:chgData name="Usha Sri Tirumalasetty" userId="8cfdfccfc48760b8" providerId="LiveId" clId="{0E877FA1-9D90-4939-B6E3-B677A6B7FFEB}" dt="2022-11-15T18:40:43.455" v="36" actId="1076"/>
          <ac:picMkLst>
            <pc:docMk/>
            <pc:sldMk cId="2706815994" sldId="261"/>
            <ac:picMk id="3" creationId="{9E821F12-4AF2-086E-D8BE-A221A5D1CC99}"/>
          </ac:picMkLst>
        </pc:picChg>
      </pc:sldChg>
      <pc:sldChg chg="modSp">
        <pc:chgData name="Usha Sri Tirumalasetty" userId="8cfdfccfc48760b8" providerId="LiveId" clId="{0E877FA1-9D90-4939-B6E3-B677A6B7FFEB}" dt="2022-11-30T17:22:28.974" v="3181" actId="207"/>
        <pc:sldMkLst>
          <pc:docMk/>
          <pc:sldMk cId="814101911" sldId="262"/>
        </pc:sldMkLst>
        <pc:spChg chg="mod">
          <ac:chgData name="Usha Sri Tirumalasetty" userId="8cfdfccfc48760b8" providerId="LiveId" clId="{0E877FA1-9D90-4939-B6E3-B677A6B7FFEB}" dt="2022-11-30T17:22:28.974" v="3181" actId="207"/>
          <ac:spMkLst>
            <pc:docMk/>
            <pc:sldMk cId="814101911" sldId="262"/>
            <ac:spMk id="2" creationId="{74080833-6B30-404E-B0FA-39D7DC4B1616}"/>
          </ac:spMkLst>
        </pc:spChg>
      </pc:sldChg>
      <pc:sldChg chg="addSp delSp modSp mod">
        <pc:chgData name="Usha Sri Tirumalasetty" userId="8cfdfccfc48760b8" providerId="LiveId" clId="{0E877FA1-9D90-4939-B6E3-B677A6B7FFEB}" dt="2022-11-16T04:23:15.196" v="810" actId="478"/>
        <pc:sldMkLst>
          <pc:docMk/>
          <pc:sldMk cId="270140987" sldId="265"/>
        </pc:sldMkLst>
        <pc:spChg chg="mod">
          <ac:chgData name="Usha Sri Tirumalasetty" userId="8cfdfccfc48760b8" providerId="LiveId" clId="{0E877FA1-9D90-4939-B6E3-B677A6B7FFEB}" dt="2022-11-15T15:35:47.590" v="25" actId="1076"/>
          <ac:spMkLst>
            <pc:docMk/>
            <pc:sldMk cId="270140987" sldId="265"/>
            <ac:spMk id="2" creationId="{A850B972-0B7A-40CD-9E79-07E8A87AB03C}"/>
          </ac:spMkLst>
        </pc:spChg>
        <pc:picChg chg="add mod">
          <ac:chgData name="Usha Sri Tirumalasetty" userId="8cfdfccfc48760b8" providerId="LiveId" clId="{0E877FA1-9D90-4939-B6E3-B677A6B7FFEB}" dt="2022-11-15T18:40:02.901" v="30" actId="1076"/>
          <ac:picMkLst>
            <pc:docMk/>
            <pc:sldMk cId="270140987" sldId="265"/>
            <ac:picMk id="3" creationId="{38662977-19D9-12A7-0A2F-3000FA5644AA}"/>
          </ac:picMkLst>
        </pc:picChg>
        <pc:picChg chg="mod">
          <ac:chgData name="Usha Sri Tirumalasetty" userId="8cfdfccfc48760b8" providerId="LiveId" clId="{0E877FA1-9D90-4939-B6E3-B677A6B7FFEB}" dt="2022-11-15T15:35:45.056" v="24" actId="1076"/>
          <ac:picMkLst>
            <pc:docMk/>
            <pc:sldMk cId="270140987" sldId="265"/>
            <ac:picMk id="14" creationId="{6AC1EBEB-9D74-3E4C-9BDC-668D2D212A5F}"/>
          </ac:picMkLst>
        </pc:picChg>
        <pc:picChg chg="add del mod">
          <ac:chgData name="Usha Sri Tirumalasetty" userId="8cfdfccfc48760b8" providerId="LiveId" clId="{0E877FA1-9D90-4939-B6E3-B677A6B7FFEB}" dt="2022-11-16T04:23:15.196" v="810" actId="478"/>
          <ac:picMkLst>
            <pc:docMk/>
            <pc:sldMk cId="270140987" sldId="265"/>
            <ac:picMk id="1026" creationId="{58E9323F-76F5-C34D-D23F-A4F96B00F2E0}"/>
          </ac:picMkLst>
        </pc:picChg>
      </pc:sldChg>
      <pc:sldChg chg="addSp modSp mod">
        <pc:chgData name="Usha Sri Tirumalasetty" userId="8cfdfccfc48760b8" providerId="LiveId" clId="{0E877FA1-9D90-4939-B6E3-B677A6B7FFEB}" dt="2022-11-16T03:37:57.438" v="89" actId="1076"/>
        <pc:sldMkLst>
          <pc:docMk/>
          <pc:sldMk cId="538061945" sldId="267"/>
        </pc:sldMkLst>
        <pc:picChg chg="add mod">
          <ac:chgData name="Usha Sri Tirumalasetty" userId="8cfdfccfc48760b8" providerId="LiveId" clId="{0E877FA1-9D90-4939-B6E3-B677A6B7FFEB}" dt="2022-11-16T03:37:57.438" v="89" actId="1076"/>
          <ac:picMkLst>
            <pc:docMk/>
            <pc:sldMk cId="538061945" sldId="267"/>
            <ac:picMk id="5" creationId="{A7A83FD7-B8FE-2B87-3557-A6E2D225928C}"/>
          </ac:picMkLst>
        </pc:picChg>
        <pc:picChg chg="mod">
          <ac:chgData name="Usha Sri Tirumalasetty" userId="8cfdfccfc48760b8" providerId="LiveId" clId="{0E877FA1-9D90-4939-B6E3-B677A6B7FFEB}" dt="2022-11-16T03:37:54.251" v="87" actId="1076"/>
          <ac:picMkLst>
            <pc:docMk/>
            <pc:sldMk cId="538061945" sldId="267"/>
            <ac:picMk id="8" creationId="{082DAC18-E623-0546-920C-6676DF6BBA3F}"/>
          </ac:picMkLst>
        </pc:picChg>
      </pc:sldChg>
      <pc:sldChg chg="addSp delSp modSp mod setBg setClrOvrMap">
        <pc:chgData name="Usha Sri Tirumalasetty" userId="8cfdfccfc48760b8" providerId="LiveId" clId="{0E877FA1-9D90-4939-B6E3-B677A6B7FFEB}" dt="2022-11-30T17:29:06.892" v="3217" actId="207"/>
        <pc:sldMkLst>
          <pc:docMk/>
          <pc:sldMk cId="1561276666" sldId="268"/>
        </pc:sldMkLst>
        <pc:spChg chg="mod ord">
          <ac:chgData name="Usha Sri Tirumalasetty" userId="8cfdfccfc48760b8" providerId="LiveId" clId="{0E877FA1-9D90-4939-B6E3-B677A6B7FFEB}" dt="2022-11-30T17:29:06.892" v="3217" actId="207"/>
          <ac:spMkLst>
            <pc:docMk/>
            <pc:sldMk cId="1561276666" sldId="268"/>
            <ac:spMk id="2" creationId="{8C925A7E-4604-AA7B-3387-AFFA25EC87CA}"/>
          </ac:spMkLst>
        </pc:spChg>
        <pc:spChg chg="add del mod">
          <ac:chgData name="Usha Sri Tirumalasetty" userId="8cfdfccfc48760b8" providerId="LiveId" clId="{0E877FA1-9D90-4939-B6E3-B677A6B7FFEB}" dt="2022-11-17T00:04:33.618" v="1105" actId="26606"/>
          <ac:spMkLst>
            <pc:docMk/>
            <pc:sldMk cId="1561276666" sldId="268"/>
            <ac:spMk id="3" creationId="{F3DC6233-A093-CF94-66B3-BE0DD557F3A9}"/>
          </ac:spMkLst>
        </pc:spChg>
        <pc:spChg chg="add del">
          <ac:chgData name="Usha Sri Tirumalasetty" userId="8cfdfccfc48760b8" providerId="LiveId" clId="{0E877FA1-9D90-4939-B6E3-B677A6B7FFEB}" dt="2022-11-17T00:03:19.895" v="1094" actId="26606"/>
          <ac:spMkLst>
            <pc:docMk/>
            <pc:sldMk cId="1561276666" sldId="268"/>
            <ac:spMk id="9" creationId="{375136A9-49F9-4DA0-A741-F065B0FA091D}"/>
          </ac:spMkLst>
        </pc:spChg>
        <pc:spChg chg="add del">
          <ac:chgData name="Usha Sri Tirumalasetty" userId="8cfdfccfc48760b8" providerId="LiveId" clId="{0E877FA1-9D90-4939-B6E3-B677A6B7FFEB}" dt="2022-11-17T00:03:11.001" v="1090" actId="26606"/>
          <ac:spMkLst>
            <pc:docMk/>
            <pc:sldMk cId="1561276666" sldId="268"/>
            <ac:spMk id="10" creationId="{D0672142-94D6-400E-B188-309B101D8BEB}"/>
          </ac:spMkLst>
        </pc:spChg>
        <pc:spChg chg="add del">
          <ac:chgData name="Usha Sri Tirumalasetty" userId="8cfdfccfc48760b8" providerId="LiveId" clId="{0E877FA1-9D90-4939-B6E3-B677A6B7FFEB}" dt="2022-11-17T00:03:19.895" v="1094" actId="26606"/>
          <ac:spMkLst>
            <pc:docMk/>
            <pc:sldMk cId="1561276666" sldId="268"/>
            <ac:spMk id="11" creationId="{B912F6C7-0423-4B6F-AECE-710C848918FD}"/>
          </ac:spMkLst>
        </pc:spChg>
        <pc:spChg chg="add del">
          <ac:chgData name="Usha Sri Tirumalasetty" userId="8cfdfccfc48760b8" providerId="LiveId" clId="{0E877FA1-9D90-4939-B6E3-B677A6B7FFEB}" dt="2022-11-17T00:03:11.001" v="1090" actId="26606"/>
          <ac:spMkLst>
            <pc:docMk/>
            <pc:sldMk cId="1561276666" sldId="268"/>
            <ac:spMk id="12" creationId="{C127259A-B804-4AD2-9BC6-66F7BB218575}"/>
          </ac:spMkLst>
        </pc:spChg>
        <pc:spChg chg="add del">
          <ac:chgData name="Usha Sri Tirumalasetty" userId="8cfdfccfc48760b8" providerId="LiveId" clId="{0E877FA1-9D90-4939-B6E3-B677A6B7FFEB}" dt="2022-11-17T00:03:15.308" v="1092" actId="26606"/>
          <ac:spMkLst>
            <pc:docMk/>
            <pc:sldMk cId="1561276666" sldId="268"/>
            <ac:spMk id="16" creationId="{7E475056-B0EB-44BE-8568-61ABEFB2E99D}"/>
          </ac:spMkLst>
        </pc:spChg>
        <pc:spChg chg="add del">
          <ac:chgData name="Usha Sri Tirumalasetty" userId="8cfdfccfc48760b8" providerId="LiveId" clId="{0E877FA1-9D90-4939-B6E3-B677A6B7FFEB}" dt="2022-11-17T00:03:15.308" v="1092" actId="26606"/>
          <ac:spMkLst>
            <pc:docMk/>
            <pc:sldMk cId="1561276666" sldId="268"/>
            <ac:spMk id="18" creationId="{E82ABBDC-7A44-4AE8-A04F-B5495481B9F2}"/>
          </ac:spMkLst>
        </pc:spChg>
        <pc:spChg chg="add del">
          <ac:chgData name="Usha Sri Tirumalasetty" userId="8cfdfccfc48760b8" providerId="LiveId" clId="{0E877FA1-9D90-4939-B6E3-B677A6B7FFEB}" dt="2022-11-17T00:03:19.895" v="1094" actId="26606"/>
          <ac:spMkLst>
            <pc:docMk/>
            <pc:sldMk cId="1561276666" sldId="268"/>
            <ac:spMk id="21" creationId="{F3DC6233-A093-CF94-66B3-BE0DD557F3A9}"/>
          </ac:spMkLst>
        </pc:spChg>
        <pc:spChg chg="add del">
          <ac:chgData name="Usha Sri Tirumalasetty" userId="8cfdfccfc48760b8" providerId="LiveId" clId="{0E877FA1-9D90-4939-B6E3-B677A6B7FFEB}" dt="2022-11-17T00:04:02.235" v="1100" actId="26606"/>
          <ac:spMkLst>
            <pc:docMk/>
            <pc:sldMk cId="1561276666" sldId="268"/>
            <ac:spMk id="27" creationId="{F3DC6233-A093-CF94-66B3-BE0DD557F3A9}"/>
          </ac:spMkLst>
        </pc:spChg>
        <pc:spChg chg="add del">
          <ac:chgData name="Usha Sri Tirumalasetty" userId="8cfdfccfc48760b8" providerId="LiveId" clId="{0E877FA1-9D90-4939-B6E3-B677A6B7FFEB}" dt="2022-11-17T00:04:03.644" v="1102" actId="26606"/>
          <ac:spMkLst>
            <pc:docMk/>
            <pc:sldMk cId="1561276666" sldId="268"/>
            <ac:spMk id="30" creationId="{F3DC6233-A093-CF94-66B3-BE0DD557F3A9}"/>
          </ac:spMkLst>
        </pc:spChg>
        <pc:spChg chg="add del">
          <ac:chgData name="Usha Sri Tirumalasetty" userId="8cfdfccfc48760b8" providerId="LiveId" clId="{0E877FA1-9D90-4939-B6E3-B677A6B7FFEB}" dt="2022-11-17T00:04:33.523" v="1104" actId="26606"/>
          <ac:spMkLst>
            <pc:docMk/>
            <pc:sldMk cId="1561276666" sldId="268"/>
            <ac:spMk id="33" creationId="{F3DC6233-A093-CF94-66B3-BE0DD557F3A9}"/>
          </ac:spMkLst>
        </pc:spChg>
        <pc:spChg chg="add del">
          <ac:chgData name="Usha Sri Tirumalasetty" userId="8cfdfccfc48760b8" providerId="LiveId" clId="{0E877FA1-9D90-4939-B6E3-B677A6B7FFEB}" dt="2022-11-17T00:08:35.535" v="1131" actId="26606"/>
          <ac:spMkLst>
            <pc:docMk/>
            <pc:sldMk cId="1561276666" sldId="268"/>
            <ac:spMk id="38" creationId="{0EF8982E-02F0-4D24-85CB-98DEBCC3226A}"/>
          </ac:spMkLst>
        </pc:spChg>
        <pc:spChg chg="add del">
          <ac:chgData name="Usha Sri Tirumalasetty" userId="8cfdfccfc48760b8" providerId="LiveId" clId="{0E877FA1-9D90-4939-B6E3-B677A6B7FFEB}" dt="2022-11-17T00:08:35.535" v="1131" actId="26606"/>
          <ac:spMkLst>
            <pc:docMk/>
            <pc:sldMk cId="1561276666" sldId="268"/>
            <ac:spMk id="39" creationId="{2CB72970-2D5B-4516-9F76-B1220A77B6AB}"/>
          </ac:spMkLst>
        </pc:spChg>
        <pc:spChg chg="add del">
          <ac:chgData name="Usha Sri Tirumalasetty" userId="8cfdfccfc48760b8" providerId="LiveId" clId="{0E877FA1-9D90-4939-B6E3-B677A6B7FFEB}" dt="2022-11-17T00:08:38.882" v="1135" actId="26606"/>
          <ac:spMkLst>
            <pc:docMk/>
            <pc:sldMk cId="1561276666" sldId="268"/>
            <ac:spMk id="40" creationId="{141A6CCD-9C78-4184-82BF-0E333D5497C6}"/>
          </ac:spMkLst>
        </pc:spChg>
        <pc:spChg chg="add del">
          <ac:chgData name="Usha Sri Tirumalasetty" userId="8cfdfccfc48760b8" providerId="LiveId" clId="{0E877FA1-9D90-4939-B6E3-B677A6B7FFEB}" dt="2022-11-17T00:05:50.846" v="1113" actId="26606"/>
          <ac:spMkLst>
            <pc:docMk/>
            <pc:sldMk cId="1561276666" sldId="268"/>
            <ac:spMk id="41" creationId="{7E475056-B0EB-44BE-8568-61ABEFB2E99D}"/>
          </ac:spMkLst>
        </pc:spChg>
        <pc:spChg chg="add del">
          <ac:chgData name="Usha Sri Tirumalasetty" userId="8cfdfccfc48760b8" providerId="LiveId" clId="{0E877FA1-9D90-4939-B6E3-B677A6B7FFEB}" dt="2022-11-17T00:08:40.729" v="1137" actId="26606"/>
          <ac:spMkLst>
            <pc:docMk/>
            <pc:sldMk cId="1561276666" sldId="268"/>
            <ac:spMk id="42" creationId="{D8775025-7ECB-4458-BBCE-0F67B8B23515}"/>
          </ac:spMkLst>
        </pc:spChg>
        <pc:spChg chg="add del">
          <ac:chgData name="Usha Sri Tirumalasetty" userId="8cfdfccfc48760b8" providerId="LiveId" clId="{0E877FA1-9D90-4939-B6E3-B677A6B7FFEB}" dt="2022-11-17T00:08:40.729" v="1137" actId="26606"/>
          <ac:spMkLst>
            <pc:docMk/>
            <pc:sldMk cId="1561276666" sldId="268"/>
            <ac:spMk id="44" creationId="{DC1507B9-61AE-4D79-BA04-EF381B54EB79}"/>
          </ac:spMkLst>
        </pc:spChg>
        <pc:spChg chg="add del">
          <ac:chgData name="Usha Sri Tirumalasetty" userId="8cfdfccfc48760b8" providerId="LiveId" clId="{0E877FA1-9D90-4939-B6E3-B677A6B7FFEB}" dt="2022-11-17T00:05:50.846" v="1113" actId="26606"/>
          <ac:spMkLst>
            <pc:docMk/>
            <pc:sldMk cId="1561276666" sldId="268"/>
            <ac:spMk id="45" creationId="{E82ABBDC-7A44-4AE8-A04F-B5495481B9F2}"/>
          </ac:spMkLst>
        </pc:spChg>
        <pc:spChg chg="add del">
          <ac:chgData name="Usha Sri Tirumalasetty" userId="8cfdfccfc48760b8" providerId="LiveId" clId="{0E877FA1-9D90-4939-B6E3-B677A6B7FFEB}" dt="2022-11-17T00:08:46.899" v="1143" actId="26606"/>
          <ac:spMkLst>
            <pc:docMk/>
            <pc:sldMk cId="1561276666" sldId="268"/>
            <ac:spMk id="46" creationId="{F5F28DF4-08D5-4BC4-84A1-C0DCA66F483F}"/>
          </ac:spMkLst>
        </pc:spChg>
        <pc:spChg chg="add del">
          <ac:chgData name="Usha Sri Tirumalasetty" userId="8cfdfccfc48760b8" providerId="LiveId" clId="{0E877FA1-9D90-4939-B6E3-B677A6B7FFEB}" dt="2022-11-17T00:05:54.043" v="1115" actId="26606"/>
          <ac:spMkLst>
            <pc:docMk/>
            <pc:sldMk cId="1561276666" sldId="268"/>
            <ac:spMk id="47" creationId="{7E475056-B0EB-44BE-8568-61ABEFB2E99D}"/>
          </ac:spMkLst>
        </pc:spChg>
        <pc:spChg chg="add del">
          <ac:chgData name="Usha Sri Tirumalasetty" userId="8cfdfccfc48760b8" providerId="LiveId" clId="{0E877FA1-9D90-4939-B6E3-B677A6B7FFEB}" dt="2022-11-17T00:05:54.043" v="1115" actId="26606"/>
          <ac:spMkLst>
            <pc:docMk/>
            <pc:sldMk cId="1561276666" sldId="268"/>
            <ac:spMk id="49" creationId="{E82ABBDC-7A44-4AE8-A04F-B5495481B9F2}"/>
          </ac:spMkLst>
        </pc:spChg>
        <pc:spChg chg="add del">
          <ac:chgData name="Usha Sri Tirumalasetty" userId="8cfdfccfc48760b8" providerId="LiveId" clId="{0E877FA1-9D90-4939-B6E3-B677A6B7FFEB}" dt="2022-11-17T00:08:46.899" v="1143" actId="26606"/>
          <ac:spMkLst>
            <pc:docMk/>
            <pc:sldMk cId="1561276666" sldId="268"/>
            <ac:spMk id="50" creationId="{89AE0452-FADF-4CC9-8A9B-B5393D499F44}"/>
          </ac:spMkLst>
        </pc:spChg>
        <pc:spChg chg="add del">
          <ac:chgData name="Usha Sri Tirumalasetty" userId="8cfdfccfc48760b8" providerId="LiveId" clId="{0E877FA1-9D90-4939-B6E3-B677A6B7FFEB}" dt="2022-11-17T00:05:57.138" v="1117" actId="26606"/>
          <ac:spMkLst>
            <pc:docMk/>
            <pc:sldMk cId="1561276666" sldId="268"/>
            <ac:spMk id="51" creationId="{D0672142-94D6-400E-B188-309B101D8BEB}"/>
          </ac:spMkLst>
        </pc:spChg>
        <pc:spChg chg="add del">
          <ac:chgData name="Usha Sri Tirumalasetty" userId="8cfdfccfc48760b8" providerId="LiveId" clId="{0E877FA1-9D90-4939-B6E3-B677A6B7FFEB}" dt="2022-11-17T00:05:57.138" v="1117" actId="26606"/>
          <ac:spMkLst>
            <pc:docMk/>
            <pc:sldMk cId="1561276666" sldId="268"/>
            <ac:spMk id="52" creationId="{C127259A-B804-4AD2-9BC6-66F7BB218575}"/>
          </ac:spMkLst>
        </pc:spChg>
        <pc:spChg chg="add del">
          <ac:chgData name="Usha Sri Tirumalasetty" userId="8cfdfccfc48760b8" providerId="LiveId" clId="{0E877FA1-9D90-4939-B6E3-B677A6B7FFEB}" dt="2022-11-17T00:09:39.228" v="1151" actId="26606"/>
          <ac:spMkLst>
            <pc:docMk/>
            <pc:sldMk cId="1561276666" sldId="268"/>
            <ac:spMk id="54" creationId="{65F32515-9322-44A5-8C72-4C7BFB461869}"/>
          </ac:spMkLst>
        </pc:spChg>
        <pc:spChg chg="add del">
          <ac:chgData name="Usha Sri Tirumalasetty" userId="8cfdfccfc48760b8" providerId="LiveId" clId="{0E877FA1-9D90-4939-B6E3-B677A6B7FFEB}" dt="2022-11-17T00:09:39.228" v="1151" actId="26606"/>
          <ac:spMkLst>
            <pc:docMk/>
            <pc:sldMk cId="1561276666" sldId="268"/>
            <ac:spMk id="55" creationId="{A617F13B-5021-454F-90E5-3AB2383BFD34}"/>
          </ac:spMkLst>
        </pc:spChg>
        <pc:spChg chg="add del">
          <ac:chgData name="Usha Sri Tirumalasetty" userId="8cfdfccfc48760b8" providerId="LiveId" clId="{0E877FA1-9D90-4939-B6E3-B677A6B7FFEB}" dt="2022-11-17T00:09:39.131" v="1150" actId="26606"/>
          <ac:spMkLst>
            <pc:docMk/>
            <pc:sldMk cId="1561276666" sldId="268"/>
            <ac:spMk id="57" creationId="{65F32515-9322-44A5-8C72-4C7BFB461869}"/>
          </ac:spMkLst>
        </pc:spChg>
        <pc:spChg chg="add del">
          <ac:chgData name="Usha Sri Tirumalasetty" userId="8cfdfccfc48760b8" providerId="LiveId" clId="{0E877FA1-9D90-4939-B6E3-B677A6B7FFEB}" dt="2022-11-17T00:09:39.131" v="1150" actId="26606"/>
          <ac:spMkLst>
            <pc:docMk/>
            <pc:sldMk cId="1561276666" sldId="268"/>
            <ac:spMk id="58" creationId="{A617F13B-5021-454F-90E5-3AB2383BFD34}"/>
          </ac:spMkLst>
        </pc:spChg>
        <pc:graphicFrameChg chg="add del">
          <ac:chgData name="Usha Sri Tirumalasetty" userId="8cfdfccfc48760b8" providerId="LiveId" clId="{0E877FA1-9D90-4939-B6E3-B677A6B7FFEB}" dt="2022-11-17T00:03:07.243" v="1088" actId="26606"/>
          <ac:graphicFrameMkLst>
            <pc:docMk/>
            <pc:sldMk cId="1561276666" sldId="268"/>
            <ac:graphicFrameMk id="6" creationId="{80967208-0998-F2A9-5A3D-4CB027F29687}"/>
          </ac:graphicFrameMkLst>
        </pc:graphicFrameChg>
        <pc:graphicFrameChg chg="add del">
          <ac:chgData name="Usha Sri Tirumalasetty" userId="8cfdfccfc48760b8" providerId="LiveId" clId="{0E877FA1-9D90-4939-B6E3-B677A6B7FFEB}" dt="2022-11-17T00:03:11.001" v="1090" actId="26606"/>
          <ac:graphicFrameMkLst>
            <pc:docMk/>
            <pc:sldMk cId="1561276666" sldId="268"/>
            <ac:graphicFrameMk id="8" creationId="{072B8AA6-F327-DB2F-A65B-4A51B5C48B89}"/>
          </ac:graphicFrameMkLst>
        </pc:graphicFrameChg>
        <pc:graphicFrameChg chg="add del">
          <ac:chgData name="Usha Sri Tirumalasetty" userId="8cfdfccfc48760b8" providerId="LiveId" clId="{0E877FA1-9D90-4939-B6E3-B677A6B7FFEB}" dt="2022-11-17T00:03:15.308" v="1092" actId="26606"/>
          <ac:graphicFrameMkLst>
            <pc:docMk/>
            <pc:sldMk cId="1561276666" sldId="268"/>
            <ac:graphicFrameMk id="19" creationId="{A1E6AD30-7A3B-B5C9-400E-4B9266AB6877}"/>
          </ac:graphicFrameMkLst>
        </pc:graphicFrameChg>
        <pc:graphicFrameChg chg="add del">
          <ac:chgData name="Usha Sri Tirumalasetty" userId="8cfdfccfc48760b8" providerId="LiveId" clId="{0E877FA1-9D90-4939-B6E3-B677A6B7FFEB}" dt="2022-11-17T00:03:27.598" v="1096" actId="26606"/>
          <ac:graphicFrameMkLst>
            <pc:docMk/>
            <pc:sldMk cId="1561276666" sldId="268"/>
            <ac:graphicFrameMk id="23" creationId="{976C0984-C88E-F439-C2A5-AACEA8940606}"/>
          </ac:graphicFrameMkLst>
        </pc:graphicFrameChg>
        <pc:graphicFrameChg chg="add del">
          <ac:chgData name="Usha Sri Tirumalasetty" userId="8cfdfccfc48760b8" providerId="LiveId" clId="{0E877FA1-9D90-4939-B6E3-B677A6B7FFEB}" dt="2022-11-17T00:03:54.778" v="1098" actId="26606"/>
          <ac:graphicFrameMkLst>
            <pc:docMk/>
            <pc:sldMk cId="1561276666" sldId="268"/>
            <ac:graphicFrameMk id="25" creationId="{80967208-0998-F2A9-5A3D-4CB027F29687}"/>
          </ac:graphicFrameMkLst>
        </pc:graphicFrameChg>
        <pc:graphicFrameChg chg="add mod modGraphic">
          <ac:chgData name="Usha Sri Tirumalasetty" userId="8cfdfccfc48760b8" providerId="LiveId" clId="{0E877FA1-9D90-4939-B6E3-B677A6B7FFEB}" dt="2022-11-17T00:09:39.228" v="1151" actId="26606"/>
          <ac:graphicFrameMkLst>
            <pc:docMk/>
            <pc:sldMk cId="1561276666" sldId="268"/>
            <ac:graphicFrameMk id="36" creationId="{80967208-0998-F2A9-5A3D-4CB027F29687}"/>
          </ac:graphicFrameMkLst>
        </pc:graphicFrameChg>
        <pc:picChg chg="add mod ord">
          <ac:chgData name="Usha Sri Tirumalasetty" userId="8cfdfccfc48760b8" providerId="LiveId" clId="{0E877FA1-9D90-4939-B6E3-B677A6B7FFEB}" dt="2022-11-17T00:09:39.228" v="1151" actId="26606"/>
          <ac:picMkLst>
            <pc:docMk/>
            <pc:sldMk cId="1561276666" sldId="268"/>
            <ac:picMk id="4" creationId="{258F4BA3-21EF-9538-BA98-75CB91E900D8}"/>
          </ac:picMkLst>
        </pc:picChg>
        <pc:picChg chg="add del">
          <ac:chgData name="Usha Sri Tirumalasetty" userId="8cfdfccfc48760b8" providerId="LiveId" clId="{0E877FA1-9D90-4939-B6E3-B677A6B7FFEB}" dt="2022-11-17T00:04:02.235" v="1100" actId="26606"/>
          <ac:picMkLst>
            <pc:docMk/>
            <pc:sldMk cId="1561276666" sldId="268"/>
            <ac:picMk id="28" creationId="{42F9A37F-13E0-23AB-ABB2-E5DFB3A1ED76}"/>
          </ac:picMkLst>
        </pc:picChg>
        <pc:picChg chg="add del">
          <ac:chgData name="Usha Sri Tirumalasetty" userId="8cfdfccfc48760b8" providerId="LiveId" clId="{0E877FA1-9D90-4939-B6E3-B677A6B7FFEB}" dt="2022-11-17T00:04:03.644" v="1102" actId="26606"/>
          <ac:picMkLst>
            <pc:docMk/>
            <pc:sldMk cId="1561276666" sldId="268"/>
            <ac:picMk id="31" creationId="{FFA0C24D-7BA6-4A8A-32ED-21C77ED33DBF}"/>
          </ac:picMkLst>
        </pc:picChg>
        <pc:picChg chg="add del">
          <ac:chgData name="Usha Sri Tirumalasetty" userId="8cfdfccfc48760b8" providerId="LiveId" clId="{0E877FA1-9D90-4939-B6E3-B677A6B7FFEB}" dt="2022-11-17T00:04:33.523" v="1104" actId="26606"/>
          <ac:picMkLst>
            <pc:docMk/>
            <pc:sldMk cId="1561276666" sldId="268"/>
            <ac:picMk id="34" creationId="{42F9A37F-13E0-23AB-ABB2-E5DFB3A1ED76}"/>
          </ac:picMkLst>
        </pc:picChg>
        <pc:cxnChg chg="add del">
          <ac:chgData name="Usha Sri Tirumalasetty" userId="8cfdfccfc48760b8" providerId="LiveId" clId="{0E877FA1-9D90-4939-B6E3-B677A6B7FFEB}" dt="2022-11-17T00:03:19.895" v="1094" actId="26606"/>
          <ac:cxnSpMkLst>
            <pc:docMk/>
            <pc:sldMk cId="1561276666" sldId="268"/>
            <ac:cxnSpMk id="13" creationId="{A7208205-03EE-4EC8-9C34-59270C1880D8}"/>
          </ac:cxnSpMkLst>
        </pc:cxnChg>
        <pc:cxnChg chg="add del">
          <ac:chgData name="Usha Sri Tirumalasetty" userId="8cfdfccfc48760b8" providerId="LiveId" clId="{0E877FA1-9D90-4939-B6E3-B677A6B7FFEB}" dt="2022-11-17T00:03:11.001" v="1090" actId="26606"/>
          <ac:cxnSpMkLst>
            <pc:docMk/>
            <pc:sldMk cId="1561276666" sldId="268"/>
            <ac:cxnSpMk id="14" creationId="{39B4E8A7-8505-4752-9B81-C739116CE02E}"/>
          </ac:cxnSpMkLst>
        </pc:cxnChg>
        <pc:cxnChg chg="add del">
          <ac:chgData name="Usha Sri Tirumalasetty" userId="8cfdfccfc48760b8" providerId="LiveId" clId="{0E877FA1-9D90-4939-B6E3-B677A6B7FFEB}" dt="2022-11-17T00:03:15.308" v="1092" actId="26606"/>
          <ac:cxnSpMkLst>
            <pc:docMk/>
            <pc:sldMk cId="1561276666" sldId="268"/>
            <ac:cxnSpMk id="17" creationId="{F2C8E2EC-73A4-48C2-B4D7-D7726BD908EE}"/>
          </ac:cxnSpMkLst>
        </pc:cxnChg>
        <pc:cxnChg chg="add del">
          <ac:chgData name="Usha Sri Tirumalasetty" userId="8cfdfccfc48760b8" providerId="LiveId" clId="{0E877FA1-9D90-4939-B6E3-B677A6B7FFEB}" dt="2022-11-17T00:05:50.846" v="1113" actId="26606"/>
          <ac:cxnSpMkLst>
            <pc:docMk/>
            <pc:sldMk cId="1561276666" sldId="268"/>
            <ac:cxnSpMk id="43" creationId="{F2C8E2EC-73A4-48C2-B4D7-D7726BD908EE}"/>
          </ac:cxnSpMkLst>
        </pc:cxnChg>
        <pc:cxnChg chg="add del">
          <ac:chgData name="Usha Sri Tirumalasetty" userId="8cfdfccfc48760b8" providerId="LiveId" clId="{0E877FA1-9D90-4939-B6E3-B677A6B7FFEB}" dt="2022-11-17T00:05:54.043" v="1115" actId="26606"/>
          <ac:cxnSpMkLst>
            <pc:docMk/>
            <pc:sldMk cId="1561276666" sldId="268"/>
            <ac:cxnSpMk id="48" creationId="{F2C8E2EC-73A4-48C2-B4D7-D7726BD908EE}"/>
          </ac:cxnSpMkLst>
        </pc:cxnChg>
        <pc:cxnChg chg="add del">
          <ac:chgData name="Usha Sri Tirumalasetty" userId="8cfdfccfc48760b8" providerId="LiveId" clId="{0E877FA1-9D90-4939-B6E3-B677A6B7FFEB}" dt="2022-11-17T00:05:57.138" v="1117" actId="26606"/>
          <ac:cxnSpMkLst>
            <pc:docMk/>
            <pc:sldMk cId="1561276666" sldId="268"/>
            <ac:cxnSpMk id="53" creationId="{39B4E8A7-8505-4752-9B81-C739116CE02E}"/>
          </ac:cxnSpMkLst>
        </pc:cxnChg>
      </pc:sldChg>
      <pc:sldChg chg="addSp delSp modSp del mod setBg setClrOvrMap">
        <pc:chgData name="Usha Sri Tirumalasetty" userId="8cfdfccfc48760b8" providerId="LiveId" clId="{0E877FA1-9D90-4939-B6E3-B677A6B7FFEB}" dt="2022-11-30T17:24:32.871" v="3196" actId="2696"/>
        <pc:sldMkLst>
          <pc:docMk/>
          <pc:sldMk cId="2328898465" sldId="269"/>
        </pc:sldMkLst>
        <pc:spChg chg="mod">
          <ac:chgData name="Usha Sri Tirumalasetty" userId="8cfdfccfc48760b8" providerId="LiveId" clId="{0E877FA1-9D90-4939-B6E3-B677A6B7FFEB}" dt="2022-11-30T17:23:36.542" v="3187" actId="21"/>
          <ac:spMkLst>
            <pc:docMk/>
            <pc:sldMk cId="2328898465" sldId="269"/>
            <ac:spMk id="2" creationId="{A04FCC1A-3679-8926-51BC-8964D4272939}"/>
          </ac:spMkLst>
        </pc:spChg>
        <pc:spChg chg="add del">
          <ac:chgData name="Usha Sri Tirumalasetty" userId="8cfdfccfc48760b8" providerId="LiveId" clId="{0E877FA1-9D90-4939-B6E3-B677A6B7FFEB}" dt="2022-11-14T19:15:15.195" v="23" actId="26606"/>
          <ac:spMkLst>
            <pc:docMk/>
            <pc:sldMk cId="2328898465" sldId="269"/>
            <ac:spMk id="3" creationId="{1E659097-D13B-36A6-C30F-4D024218DA03}"/>
          </ac:spMkLst>
        </pc:spChg>
        <pc:spChg chg="add del">
          <ac:chgData name="Usha Sri Tirumalasetty" userId="8cfdfccfc48760b8" providerId="LiveId" clId="{0E877FA1-9D90-4939-B6E3-B677A6B7FFEB}" dt="2022-11-14T19:14:17.366" v="4" actId="26606"/>
          <ac:spMkLst>
            <pc:docMk/>
            <pc:sldMk cId="2328898465" sldId="269"/>
            <ac:spMk id="8" creationId="{1E659097-D13B-36A6-C30F-4D024218DA03}"/>
          </ac:spMkLst>
        </pc:spChg>
        <pc:spChg chg="add del">
          <ac:chgData name="Usha Sri Tirumalasetty" userId="8cfdfccfc48760b8" providerId="LiveId" clId="{0E877FA1-9D90-4939-B6E3-B677A6B7FFEB}" dt="2022-11-14T19:14:17.366" v="4" actId="26606"/>
          <ac:spMkLst>
            <pc:docMk/>
            <pc:sldMk cId="2328898465" sldId="269"/>
            <ac:spMk id="9" creationId="{375136A9-49F9-4DA0-A741-F065B0FA091D}"/>
          </ac:spMkLst>
        </pc:spChg>
        <pc:spChg chg="add del">
          <ac:chgData name="Usha Sri Tirumalasetty" userId="8cfdfccfc48760b8" providerId="LiveId" clId="{0E877FA1-9D90-4939-B6E3-B677A6B7FFEB}" dt="2022-11-14T19:14:27.443" v="10" actId="26606"/>
          <ac:spMkLst>
            <pc:docMk/>
            <pc:sldMk cId="2328898465" sldId="269"/>
            <ac:spMk id="10" creationId="{7E475056-B0EB-44BE-8568-61ABEFB2E99D}"/>
          </ac:spMkLst>
        </pc:spChg>
        <pc:spChg chg="add del">
          <ac:chgData name="Usha Sri Tirumalasetty" userId="8cfdfccfc48760b8" providerId="LiveId" clId="{0E877FA1-9D90-4939-B6E3-B677A6B7FFEB}" dt="2022-11-14T19:14:17.366" v="4" actId="26606"/>
          <ac:spMkLst>
            <pc:docMk/>
            <pc:sldMk cId="2328898465" sldId="269"/>
            <ac:spMk id="11" creationId="{B912F6C7-0423-4B6F-AECE-710C848918FD}"/>
          </ac:spMkLst>
        </pc:spChg>
        <pc:spChg chg="add del">
          <ac:chgData name="Usha Sri Tirumalasetty" userId="8cfdfccfc48760b8" providerId="LiveId" clId="{0E877FA1-9D90-4939-B6E3-B677A6B7FFEB}" dt="2022-11-14T19:14:27.443" v="10" actId="26606"/>
          <ac:spMkLst>
            <pc:docMk/>
            <pc:sldMk cId="2328898465" sldId="269"/>
            <ac:spMk id="14" creationId="{E82ABBDC-7A44-4AE8-A04F-B5495481B9F2}"/>
          </ac:spMkLst>
        </pc:spChg>
        <pc:spChg chg="add del">
          <ac:chgData name="Usha Sri Tirumalasetty" userId="8cfdfccfc48760b8" providerId="LiveId" clId="{0E877FA1-9D90-4939-B6E3-B677A6B7FFEB}" dt="2022-11-14T19:14:23.589" v="8" actId="26606"/>
          <ac:spMkLst>
            <pc:docMk/>
            <pc:sldMk cId="2328898465" sldId="269"/>
            <ac:spMk id="17" creationId="{5BBD3ED2-B0E6-45A2-ABD5-ECF31BC37C2E}"/>
          </ac:spMkLst>
        </pc:spChg>
        <pc:spChg chg="add del">
          <ac:chgData name="Usha Sri Tirumalasetty" userId="8cfdfccfc48760b8" providerId="LiveId" clId="{0E877FA1-9D90-4939-B6E3-B677A6B7FFEB}" dt="2022-11-14T19:14:23.589" v="8" actId="26606"/>
          <ac:spMkLst>
            <pc:docMk/>
            <pc:sldMk cId="2328898465" sldId="269"/>
            <ac:spMk id="18" creationId="{F2D2D1E8-4ABF-4B6B-B39D-40B080B61E49}"/>
          </ac:spMkLst>
        </pc:spChg>
        <pc:spChg chg="add del">
          <ac:chgData name="Usha Sri Tirumalasetty" userId="8cfdfccfc48760b8" providerId="LiveId" clId="{0E877FA1-9D90-4939-B6E3-B677A6B7FFEB}" dt="2022-11-14T19:14:23.589" v="8" actId="26606"/>
          <ac:spMkLst>
            <pc:docMk/>
            <pc:sldMk cId="2328898465" sldId="269"/>
            <ac:spMk id="19" creationId="{BC7AB4B5-66A5-48D1-BD88-C60A16ED971B}"/>
          </ac:spMkLst>
        </pc:spChg>
        <pc:spChg chg="add del">
          <ac:chgData name="Usha Sri Tirumalasetty" userId="8cfdfccfc48760b8" providerId="LiveId" clId="{0E877FA1-9D90-4939-B6E3-B677A6B7FFEB}" dt="2022-11-14T19:14:23.589" v="8" actId="26606"/>
          <ac:spMkLst>
            <pc:docMk/>
            <pc:sldMk cId="2328898465" sldId="269"/>
            <ac:spMk id="20" creationId="{1E659097-D13B-36A6-C30F-4D024218DA03}"/>
          </ac:spMkLst>
        </pc:spChg>
        <pc:spChg chg="add del">
          <ac:chgData name="Usha Sri Tirumalasetty" userId="8cfdfccfc48760b8" providerId="LiveId" clId="{0E877FA1-9D90-4939-B6E3-B677A6B7FFEB}" dt="2022-11-14T19:14:29.988" v="12" actId="26606"/>
          <ac:spMkLst>
            <pc:docMk/>
            <pc:sldMk cId="2328898465" sldId="269"/>
            <ac:spMk id="24" creationId="{5690F3EE-0CD1-4520-B020-4E1DF3141C74}"/>
          </ac:spMkLst>
        </pc:spChg>
        <pc:spChg chg="add del">
          <ac:chgData name="Usha Sri Tirumalasetty" userId="8cfdfccfc48760b8" providerId="LiveId" clId="{0E877FA1-9D90-4939-B6E3-B677A6B7FFEB}" dt="2022-11-14T19:14:29.988" v="12" actId="26606"/>
          <ac:spMkLst>
            <pc:docMk/>
            <pc:sldMk cId="2328898465" sldId="269"/>
            <ac:spMk id="25" creationId="{9EFDE1E9-7FE0-45CA-9DE2-237F77319A9F}"/>
          </ac:spMkLst>
        </pc:spChg>
        <pc:spChg chg="add del">
          <ac:chgData name="Usha Sri Tirumalasetty" userId="8cfdfccfc48760b8" providerId="LiveId" clId="{0E877FA1-9D90-4939-B6E3-B677A6B7FFEB}" dt="2022-11-14T19:14:29.988" v="12" actId="26606"/>
          <ac:spMkLst>
            <pc:docMk/>
            <pc:sldMk cId="2328898465" sldId="269"/>
            <ac:spMk id="26" creationId="{1E659097-D13B-36A6-C30F-4D024218DA03}"/>
          </ac:spMkLst>
        </pc:spChg>
        <pc:spChg chg="add del">
          <ac:chgData name="Usha Sri Tirumalasetty" userId="8cfdfccfc48760b8" providerId="LiveId" clId="{0E877FA1-9D90-4939-B6E3-B677A6B7FFEB}" dt="2022-11-14T19:14:38.585" v="14" actId="26606"/>
          <ac:spMkLst>
            <pc:docMk/>
            <pc:sldMk cId="2328898465" sldId="269"/>
            <ac:spMk id="28" creationId="{7E475056-B0EB-44BE-8568-61ABEFB2E99D}"/>
          </ac:spMkLst>
        </pc:spChg>
        <pc:spChg chg="add del">
          <ac:chgData name="Usha Sri Tirumalasetty" userId="8cfdfccfc48760b8" providerId="LiveId" clId="{0E877FA1-9D90-4939-B6E3-B677A6B7FFEB}" dt="2022-11-14T19:14:38.585" v="14" actId="26606"/>
          <ac:spMkLst>
            <pc:docMk/>
            <pc:sldMk cId="2328898465" sldId="269"/>
            <ac:spMk id="30" creationId="{E82ABBDC-7A44-4AE8-A04F-B5495481B9F2}"/>
          </ac:spMkLst>
        </pc:spChg>
        <pc:spChg chg="add del">
          <ac:chgData name="Usha Sri Tirumalasetty" userId="8cfdfccfc48760b8" providerId="LiveId" clId="{0E877FA1-9D90-4939-B6E3-B677A6B7FFEB}" dt="2022-11-14T19:14:59.039" v="16" actId="26606"/>
          <ac:spMkLst>
            <pc:docMk/>
            <pc:sldMk cId="2328898465" sldId="269"/>
            <ac:spMk id="33" creationId="{5690F3EE-0CD1-4520-B020-4E1DF3141C74}"/>
          </ac:spMkLst>
        </pc:spChg>
        <pc:spChg chg="add del">
          <ac:chgData name="Usha Sri Tirumalasetty" userId="8cfdfccfc48760b8" providerId="LiveId" clId="{0E877FA1-9D90-4939-B6E3-B677A6B7FFEB}" dt="2022-11-14T19:14:59.039" v="16" actId="26606"/>
          <ac:spMkLst>
            <pc:docMk/>
            <pc:sldMk cId="2328898465" sldId="269"/>
            <ac:spMk id="34" creationId="{9EFDE1E9-7FE0-45CA-9DE2-237F77319A9F}"/>
          </ac:spMkLst>
        </pc:spChg>
        <pc:spChg chg="add del">
          <ac:chgData name="Usha Sri Tirumalasetty" userId="8cfdfccfc48760b8" providerId="LiveId" clId="{0E877FA1-9D90-4939-B6E3-B677A6B7FFEB}" dt="2022-11-14T19:14:59.039" v="16" actId="26606"/>
          <ac:spMkLst>
            <pc:docMk/>
            <pc:sldMk cId="2328898465" sldId="269"/>
            <ac:spMk id="35" creationId="{1E659097-D13B-36A6-C30F-4D024218DA03}"/>
          </ac:spMkLst>
        </pc:spChg>
        <pc:spChg chg="add del">
          <ac:chgData name="Usha Sri Tirumalasetty" userId="8cfdfccfc48760b8" providerId="LiveId" clId="{0E877FA1-9D90-4939-B6E3-B677A6B7FFEB}" dt="2022-11-14T19:15:15.186" v="22" actId="26606"/>
          <ac:spMkLst>
            <pc:docMk/>
            <pc:sldMk cId="2328898465" sldId="269"/>
            <ac:spMk id="41" creationId="{D0672142-94D6-400E-B188-309B101D8BEB}"/>
          </ac:spMkLst>
        </pc:spChg>
        <pc:spChg chg="add del">
          <ac:chgData name="Usha Sri Tirumalasetty" userId="8cfdfccfc48760b8" providerId="LiveId" clId="{0E877FA1-9D90-4939-B6E3-B677A6B7FFEB}" dt="2022-11-14T19:15:15.186" v="22" actId="26606"/>
          <ac:spMkLst>
            <pc:docMk/>
            <pc:sldMk cId="2328898465" sldId="269"/>
            <ac:spMk id="42" creationId="{C127259A-B804-4AD2-9BC6-66F7BB218575}"/>
          </ac:spMkLst>
        </pc:spChg>
        <pc:spChg chg="add">
          <ac:chgData name="Usha Sri Tirumalasetty" userId="8cfdfccfc48760b8" providerId="LiveId" clId="{0E877FA1-9D90-4939-B6E3-B677A6B7FFEB}" dt="2022-11-14T19:15:15.195" v="23" actId="26606"/>
          <ac:spMkLst>
            <pc:docMk/>
            <pc:sldMk cId="2328898465" sldId="269"/>
            <ac:spMk id="46" creationId="{8BCFA5F4-1A8E-48F5-9209-7F24485B1D78}"/>
          </ac:spMkLst>
        </pc:spChg>
        <pc:spChg chg="add">
          <ac:chgData name="Usha Sri Tirumalasetty" userId="8cfdfccfc48760b8" providerId="LiveId" clId="{0E877FA1-9D90-4939-B6E3-B677A6B7FFEB}" dt="2022-11-14T19:15:15.195" v="23" actId="26606"/>
          <ac:spMkLst>
            <pc:docMk/>
            <pc:sldMk cId="2328898465" sldId="269"/>
            <ac:spMk id="47" creationId="{A8074621-AE44-40C4-8323-DF5185BC954E}"/>
          </ac:spMkLst>
        </pc:spChg>
        <pc:spChg chg="add mod">
          <ac:chgData name="Usha Sri Tirumalasetty" userId="8cfdfccfc48760b8" providerId="LiveId" clId="{0E877FA1-9D90-4939-B6E3-B677A6B7FFEB}" dt="2022-11-30T17:23:46.759" v="3189" actId="21"/>
          <ac:spMkLst>
            <pc:docMk/>
            <pc:sldMk cId="2328898465" sldId="269"/>
            <ac:spMk id="48" creationId="{1E659097-D13B-36A6-C30F-4D024218DA03}"/>
          </ac:spMkLst>
        </pc:spChg>
        <pc:graphicFrameChg chg="add del">
          <ac:chgData name="Usha Sri Tirumalasetty" userId="8cfdfccfc48760b8" providerId="LiveId" clId="{0E877FA1-9D90-4939-B6E3-B677A6B7FFEB}" dt="2022-11-14T19:14:12.921" v="2" actId="26606"/>
          <ac:graphicFrameMkLst>
            <pc:docMk/>
            <pc:sldMk cId="2328898465" sldId="269"/>
            <ac:graphicFrameMk id="6" creationId="{D46377AB-19AF-8F4E-7C08-A6359B10C709}"/>
          </ac:graphicFrameMkLst>
        </pc:graphicFrameChg>
        <pc:graphicFrameChg chg="add del">
          <ac:chgData name="Usha Sri Tirumalasetty" userId="8cfdfccfc48760b8" providerId="LiveId" clId="{0E877FA1-9D90-4939-B6E3-B677A6B7FFEB}" dt="2022-11-14T19:14:19.546" v="6" actId="26606"/>
          <ac:graphicFrameMkLst>
            <pc:docMk/>
            <pc:sldMk cId="2328898465" sldId="269"/>
            <ac:graphicFrameMk id="15" creationId="{ED8C9A04-D397-8EF6-BDB9-ADCC5FD84AFE}"/>
          </ac:graphicFrameMkLst>
        </pc:graphicFrameChg>
        <pc:graphicFrameChg chg="add del">
          <ac:chgData name="Usha Sri Tirumalasetty" userId="8cfdfccfc48760b8" providerId="LiveId" clId="{0E877FA1-9D90-4939-B6E3-B677A6B7FFEB}" dt="2022-11-14T19:14:27.443" v="10" actId="26606"/>
          <ac:graphicFrameMkLst>
            <pc:docMk/>
            <pc:sldMk cId="2328898465" sldId="269"/>
            <ac:graphicFrameMk id="22" creationId="{A5B79601-AAEF-E609-0E67-82D7A46CC62C}"/>
          </ac:graphicFrameMkLst>
        </pc:graphicFrameChg>
        <pc:graphicFrameChg chg="add del">
          <ac:chgData name="Usha Sri Tirumalasetty" userId="8cfdfccfc48760b8" providerId="LiveId" clId="{0E877FA1-9D90-4939-B6E3-B677A6B7FFEB}" dt="2022-11-14T19:14:38.585" v="14" actId="26606"/>
          <ac:graphicFrameMkLst>
            <pc:docMk/>
            <pc:sldMk cId="2328898465" sldId="269"/>
            <ac:graphicFrameMk id="31" creationId="{6A9462A1-B371-3A09-F0BC-519F1795E5DC}"/>
          </ac:graphicFrameMkLst>
        </pc:graphicFrameChg>
        <pc:graphicFrameChg chg="add del">
          <ac:chgData name="Usha Sri Tirumalasetty" userId="8cfdfccfc48760b8" providerId="LiveId" clId="{0E877FA1-9D90-4939-B6E3-B677A6B7FFEB}" dt="2022-11-14T19:15:02.598" v="18" actId="26606"/>
          <ac:graphicFrameMkLst>
            <pc:docMk/>
            <pc:sldMk cId="2328898465" sldId="269"/>
            <ac:graphicFrameMk id="37" creationId="{D584BA76-C1CE-9828-45F9-1EB648A457AF}"/>
          </ac:graphicFrameMkLst>
        </pc:graphicFrameChg>
        <pc:graphicFrameChg chg="add del">
          <ac:chgData name="Usha Sri Tirumalasetty" userId="8cfdfccfc48760b8" providerId="LiveId" clId="{0E877FA1-9D90-4939-B6E3-B677A6B7FFEB}" dt="2022-11-14T19:15:13.681" v="20" actId="26606"/>
          <ac:graphicFrameMkLst>
            <pc:docMk/>
            <pc:sldMk cId="2328898465" sldId="269"/>
            <ac:graphicFrameMk id="39" creationId="{6D5CA1D2-8173-3FAF-486F-7C60B0A28A89}"/>
          </ac:graphicFrameMkLst>
        </pc:graphicFrameChg>
        <pc:graphicFrameChg chg="add del">
          <ac:chgData name="Usha Sri Tirumalasetty" userId="8cfdfccfc48760b8" providerId="LiveId" clId="{0E877FA1-9D90-4939-B6E3-B677A6B7FFEB}" dt="2022-11-14T19:15:15.186" v="22" actId="26606"/>
          <ac:graphicFrameMkLst>
            <pc:docMk/>
            <pc:sldMk cId="2328898465" sldId="269"/>
            <ac:graphicFrameMk id="44" creationId="{95528616-1B15-E2BC-B7F1-80C80E98AAB6}"/>
          </ac:graphicFrameMkLst>
        </pc:graphicFrameChg>
        <pc:picChg chg="add del mod">
          <ac:chgData name="Usha Sri Tirumalasetty" userId="8cfdfccfc48760b8" providerId="LiveId" clId="{0E877FA1-9D90-4939-B6E3-B677A6B7FFEB}" dt="2022-11-30T17:24:09.268" v="3192" actId="21"/>
          <ac:picMkLst>
            <pc:docMk/>
            <pc:sldMk cId="2328898465" sldId="269"/>
            <ac:picMk id="4" creationId="{37841199-B58E-9030-1466-164EF491E656}"/>
          </ac:picMkLst>
        </pc:picChg>
        <pc:cxnChg chg="add del">
          <ac:chgData name="Usha Sri Tirumalasetty" userId="8cfdfccfc48760b8" providerId="LiveId" clId="{0E877FA1-9D90-4939-B6E3-B677A6B7FFEB}" dt="2022-11-14T19:14:27.443" v="10" actId="26606"/>
          <ac:cxnSpMkLst>
            <pc:docMk/>
            <pc:sldMk cId="2328898465" sldId="269"/>
            <ac:cxnSpMk id="12" creationId="{F2C8E2EC-73A4-48C2-B4D7-D7726BD908EE}"/>
          </ac:cxnSpMkLst>
        </pc:cxnChg>
        <pc:cxnChg chg="add del">
          <ac:chgData name="Usha Sri Tirumalasetty" userId="8cfdfccfc48760b8" providerId="LiveId" clId="{0E877FA1-9D90-4939-B6E3-B677A6B7FFEB}" dt="2022-11-14T19:14:17.366" v="4" actId="26606"/>
          <ac:cxnSpMkLst>
            <pc:docMk/>
            <pc:sldMk cId="2328898465" sldId="269"/>
            <ac:cxnSpMk id="13" creationId="{A7208205-03EE-4EC8-9C34-59270C1880D8}"/>
          </ac:cxnSpMkLst>
        </pc:cxnChg>
        <pc:cxnChg chg="add del">
          <ac:chgData name="Usha Sri Tirumalasetty" userId="8cfdfccfc48760b8" providerId="LiveId" clId="{0E877FA1-9D90-4939-B6E3-B677A6B7FFEB}" dt="2022-11-14T19:14:38.585" v="14" actId="26606"/>
          <ac:cxnSpMkLst>
            <pc:docMk/>
            <pc:sldMk cId="2328898465" sldId="269"/>
            <ac:cxnSpMk id="29" creationId="{F2C8E2EC-73A4-48C2-B4D7-D7726BD908EE}"/>
          </ac:cxnSpMkLst>
        </pc:cxnChg>
        <pc:cxnChg chg="add del">
          <ac:chgData name="Usha Sri Tirumalasetty" userId="8cfdfccfc48760b8" providerId="LiveId" clId="{0E877FA1-9D90-4939-B6E3-B677A6B7FFEB}" dt="2022-11-14T19:15:15.186" v="22" actId="26606"/>
          <ac:cxnSpMkLst>
            <pc:docMk/>
            <pc:sldMk cId="2328898465" sldId="269"/>
            <ac:cxnSpMk id="43" creationId="{39B4E8A7-8505-4752-9B81-C739116CE02E}"/>
          </ac:cxnSpMkLst>
        </pc:cxnChg>
      </pc:sldChg>
      <pc:sldChg chg="addSp delSp modSp mod setBg setClrOvrMap">
        <pc:chgData name="Usha Sri Tirumalasetty" userId="8cfdfccfc48760b8" providerId="LiveId" clId="{0E877FA1-9D90-4939-B6E3-B677A6B7FFEB}" dt="2022-11-30T17:48:34.038" v="3347" actId="1076"/>
        <pc:sldMkLst>
          <pc:docMk/>
          <pc:sldMk cId="4154560951" sldId="270"/>
        </pc:sldMkLst>
        <pc:spChg chg="mod">
          <ac:chgData name="Usha Sri Tirumalasetty" userId="8cfdfccfc48760b8" providerId="LiveId" clId="{0E877FA1-9D90-4939-B6E3-B677A6B7FFEB}" dt="2022-11-30T17:48:34.038" v="3347" actId="1076"/>
          <ac:spMkLst>
            <pc:docMk/>
            <pc:sldMk cId="4154560951" sldId="270"/>
            <ac:spMk id="2" creationId="{93C3E918-2A07-4F07-18D8-15EFC75F2221}"/>
          </ac:spMkLst>
        </pc:spChg>
        <pc:spChg chg="add del mod">
          <ac:chgData name="Usha Sri Tirumalasetty" userId="8cfdfccfc48760b8" providerId="LiveId" clId="{0E877FA1-9D90-4939-B6E3-B677A6B7FFEB}" dt="2022-11-30T17:47:30.067" v="3337"/>
          <ac:spMkLst>
            <pc:docMk/>
            <pc:sldMk cId="4154560951" sldId="270"/>
            <ac:spMk id="6" creationId="{658D227D-F9D0-912B-999D-7D0EC99046B7}"/>
          </ac:spMkLst>
        </pc:spChg>
        <pc:picChg chg="add mod ord">
          <ac:chgData name="Usha Sri Tirumalasetty" userId="8cfdfccfc48760b8" providerId="LiveId" clId="{0E877FA1-9D90-4939-B6E3-B677A6B7FFEB}" dt="2022-11-30T17:47:35.377" v="3338" actId="26606"/>
          <ac:picMkLst>
            <pc:docMk/>
            <pc:sldMk cId="4154560951" sldId="270"/>
            <ac:picMk id="3" creationId="{2F2DC679-756E-1BB2-5CE6-EB02392B24B8}"/>
          </ac:picMkLst>
        </pc:picChg>
        <pc:picChg chg="del">
          <ac:chgData name="Usha Sri Tirumalasetty" userId="8cfdfccfc48760b8" providerId="LiveId" clId="{0E877FA1-9D90-4939-B6E3-B677A6B7FFEB}" dt="2022-11-30T17:46:58.351" v="3334" actId="21"/>
          <ac:picMkLst>
            <pc:docMk/>
            <pc:sldMk cId="4154560951" sldId="270"/>
            <ac:picMk id="4" creationId="{6C45AA45-7AB5-C2CD-D729-9D6C6AF77C53}"/>
          </ac:picMkLst>
        </pc:picChg>
        <pc:picChg chg="add mod">
          <ac:chgData name="Usha Sri Tirumalasetty" userId="8cfdfccfc48760b8" providerId="LiveId" clId="{0E877FA1-9D90-4939-B6E3-B677A6B7FFEB}" dt="2022-11-30T17:47:35.377" v="3338" actId="26606"/>
          <ac:picMkLst>
            <pc:docMk/>
            <pc:sldMk cId="4154560951" sldId="270"/>
            <ac:picMk id="7" creationId="{4635124C-B1D0-6339-66A5-2A9E7BA2ABD0}"/>
          </ac:picMkLst>
        </pc:picChg>
      </pc:sldChg>
      <pc:sldChg chg="addSp delSp modSp del mod">
        <pc:chgData name="Usha Sri Tirumalasetty" userId="8cfdfccfc48760b8" providerId="LiveId" clId="{0E877FA1-9D90-4939-B6E3-B677A6B7FFEB}" dt="2022-11-30T18:20:21.174" v="3518" actId="2696"/>
        <pc:sldMkLst>
          <pc:docMk/>
          <pc:sldMk cId="3693929557" sldId="271"/>
        </pc:sldMkLst>
        <pc:spChg chg="mod">
          <ac:chgData name="Usha Sri Tirumalasetty" userId="8cfdfccfc48760b8" providerId="LiveId" clId="{0E877FA1-9D90-4939-B6E3-B677A6B7FFEB}" dt="2022-11-30T18:17:13.264" v="3479" actId="21"/>
          <ac:spMkLst>
            <pc:docMk/>
            <pc:sldMk cId="3693929557" sldId="271"/>
            <ac:spMk id="2" creationId="{00DB78A0-D205-4710-3287-C5825735364D}"/>
          </ac:spMkLst>
        </pc:spChg>
        <pc:graphicFrameChg chg="mod">
          <ac:chgData name="Usha Sri Tirumalasetty" userId="8cfdfccfc48760b8" providerId="LiveId" clId="{0E877FA1-9D90-4939-B6E3-B677A6B7FFEB}" dt="2022-11-30T18:19:23.191" v="3509"/>
          <ac:graphicFrameMkLst>
            <pc:docMk/>
            <pc:sldMk cId="3693929557" sldId="271"/>
            <ac:graphicFrameMk id="36" creationId="{C16573C9-1DC8-0710-9A65-CA6E3205F1CA}"/>
          </ac:graphicFrameMkLst>
        </pc:graphicFrameChg>
        <pc:picChg chg="add del mod">
          <ac:chgData name="Usha Sri Tirumalasetty" userId="8cfdfccfc48760b8" providerId="LiveId" clId="{0E877FA1-9D90-4939-B6E3-B677A6B7FFEB}" dt="2022-11-30T18:20:16.948" v="3517" actId="21"/>
          <ac:picMkLst>
            <pc:docMk/>
            <pc:sldMk cId="3693929557" sldId="271"/>
            <ac:picMk id="4" creationId="{776B9AC7-AD1A-A66B-41CD-A449B37CA21A}"/>
          </ac:picMkLst>
        </pc:picChg>
      </pc:sldChg>
      <pc:sldChg chg="addSp delSp modSp new del mod">
        <pc:chgData name="Usha Sri Tirumalasetty" userId="8cfdfccfc48760b8" providerId="LiveId" clId="{0E877FA1-9D90-4939-B6E3-B677A6B7FFEB}" dt="2022-11-29T18:00:51.898" v="3095" actId="2696"/>
        <pc:sldMkLst>
          <pc:docMk/>
          <pc:sldMk cId="3249533879" sldId="272"/>
        </pc:sldMkLst>
        <pc:spChg chg="mod">
          <ac:chgData name="Usha Sri Tirumalasetty" userId="8cfdfccfc48760b8" providerId="LiveId" clId="{0E877FA1-9D90-4939-B6E3-B677A6B7FFEB}" dt="2022-11-15T18:41:58.537" v="61" actId="2711"/>
          <ac:spMkLst>
            <pc:docMk/>
            <pc:sldMk cId="3249533879" sldId="272"/>
            <ac:spMk id="2" creationId="{6852A638-F511-7266-7393-E02E04C102B8}"/>
          </ac:spMkLst>
        </pc:spChg>
        <pc:spChg chg="del">
          <ac:chgData name="Usha Sri Tirumalasetty" userId="8cfdfccfc48760b8" providerId="LiveId" clId="{0E877FA1-9D90-4939-B6E3-B677A6B7FFEB}" dt="2022-11-16T03:40:58.432" v="102"/>
          <ac:spMkLst>
            <pc:docMk/>
            <pc:sldMk cId="3249533879" sldId="272"/>
            <ac:spMk id="3" creationId="{2043B588-CDB4-E008-2210-FF5D423A118E}"/>
          </ac:spMkLst>
        </pc:spChg>
        <pc:picChg chg="add mod">
          <ac:chgData name="Usha Sri Tirumalasetty" userId="8cfdfccfc48760b8" providerId="LiveId" clId="{0E877FA1-9D90-4939-B6E3-B677A6B7FFEB}" dt="2022-11-15T18:41:33.555" v="45" actId="1076"/>
          <ac:picMkLst>
            <pc:docMk/>
            <pc:sldMk cId="3249533879" sldId="272"/>
            <ac:picMk id="4" creationId="{ED7DE47D-A2FE-1447-97CF-332117B5CC3C}"/>
          </ac:picMkLst>
        </pc:picChg>
        <pc:picChg chg="add mod">
          <ac:chgData name="Usha Sri Tirumalasetty" userId="8cfdfccfc48760b8" providerId="LiveId" clId="{0E877FA1-9D90-4939-B6E3-B677A6B7FFEB}" dt="2022-11-16T04:03:55.982" v="799" actId="1076"/>
          <ac:picMkLst>
            <pc:docMk/>
            <pc:sldMk cId="3249533879" sldId="272"/>
            <ac:picMk id="6" creationId="{DC7B4833-A5F6-8C93-F30E-BA5F5A436A33}"/>
          </ac:picMkLst>
        </pc:picChg>
      </pc:sldChg>
      <pc:sldChg chg="addSp delSp modSp new mod">
        <pc:chgData name="Usha Sri Tirumalasetty" userId="8cfdfccfc48760b8" providerId="LiveId" clId="{0E877FA1-9D90-4939-B6E3-B677A6B7FFEB}" dt="2022-11-30T21:24:05.399" v="4697" actId="14734"/>
        <pc:sldMkLst>
          <pc:docMk/>
          <pc:sldMk cId="1851030702" sldId="273"/>
        </pc:sldMkLst>
        <pc:spChg chg="mod">
          <ac:chgData name="Usha Sri Tirumalasetty" userId="8cfdfccfc48760b8" providerId="LiveId" clId="{0E877FA1-9D90-4939-B6E3-B677A6B7FFEB}" dt="2022-11-30T17:42:04.087" v="3300" actId="207"/>
          <ac:spMkLst>
            <pc:docMk/>
            <pc:sldMk cId="1851030702" sldId="273"/>
            <ac:spMk id="2" creationId="{6F376494-9FFF-2B12-56BC-BB63DDD9E35C}"/>
          </ac:spMkLst>
        </pc:spChg>
        <pc:spChg chg="del">
          <ac:chgData name="Usha Sri Tirumalasetty" userId="8cfdfccfc48760b8" providerId="LiveId" clId="{0E877FA1-9D90-4939-B6E3-B677A6B7FFEB}" dt="2022-11-30T18:27:19.800" v="3553" actId="3680"/>
          <ac:spMkLst>
            <pc:docMk/>
            <pc:sldMk cId="1851030702" sldId="273"/>
            <ac:spMk id="3" creationId="{53C806A4-A441-8E61-9DC3-C1C8FCD2DB6F}"/>
          </ac:spMkLst>
        </pc:spChg>
        <pc:spChg chg="add del mod">
          <ac:chgData name="Usha Sri Tirumalasetty" userId="8cfdfccfc48760b8" providerId="LiveId" clId="{0E877FA1-9D90-4939-B6E3-B677A6B7FFEB}" dt="2022-11-30T18:52:18.701" v="3613" actId="3680"/>
          <ac:spMkLst>
            <pc:docMk/>
            <pc:sldMk cId="1851030702" sldId="273"/>
            <ac:spMk id="7" creationId="{58A4CC33-60C3-45B7-B488-3F9DB43F0EEF}"/>
          </ac:spMkLst>
        </pc:spChg>
        <pc:graphicFrameChg chg="add del mod ord modGraphic">
          <ac:chgData name="Usha Sri Tirumalasetty" userId="8cfdfccfc48760b8" providerId="LiveId" clId="{0E877FA1-9D90-4939-B6E3-B677A6B7FFEB}" dt="2022-11-30T18:52:07.457" v="3612" actId="478"/>
          <ac:graphicFrameMkLst>
            <pc:docMk/>
            <pc:sldMk cId="1851030702" sldId="273"/>
            <ac:graphicFrameMk id="5" creationId="{595712AA-43C7-157D-D23F-DB82EBA9E78C}"/>
          </ac:graphicFrameMkLst>
        </pc:graphicFrameChg>
        <pc:graphicFrameChg chg="add mod ord modGraphic">
          <ac:chgData name="Usha Sri Tirumalasetty" userId="8cfdfccfc48760b8" providerId="LiveId" clId="{0E877FA1-9D90-4939-B6E3-B677A6B7FFEB}" dt="2022-11-30T21:24:05.399" v="4697" actId="14734"/>
          <ac:graphicFrameMkLst>
            <pc:docMk/>
            <pc:sldMk cId="1851030702" sldId="273"/>
            <ac:graphicFrameMk id="8" creationId="{5BD09D60-152C-FDCD-3CD1-F917556DEE0A}"/>
          </ac:graphicFrameMkLst>
        </pc:graphicFrameChg>
        <pc:picChg chg="add mod">
          <ac:chgData name="Usha Sri Tirumalasetty" userId="8cfdfccfc48760b8" providerId="LiveId" clId="{0E877FA1-9D90-4939-B6E3-B677A6B7FFEB}" dt="2022-11-30T19:09:47.172" v="3690" actId="1076"/>
          <ac:picMkLst>
            <pc:docMk/>
            <pc:sldMk cId="1851030702" sldId="273"/>
            <ac:picMk id="4" creationId="{D9053F8C-B14B-191E-E2B0-CE66B2E7FA19}"/>
          </ac:picMkLst>
        </pc:picChg>
      </pc:sldChg>
      <pc:sldChg chg="addSp modSp mod">
        <pc:chgData name="Usha Sri Tirumalasetty" userId="8cfdfccfc48760b8" providerId="LiveId" clId="{0E877FA1-9D90-4939-B6E3-B677A6B7FFEB}" dt="2022-11-30T18:22:01.654" v="3525" actId="14100"/>
        <pc:sldMkLst>
          <pc:docMk/>
          <pc:sldMk cId="4290557094" sldId="274"/>
        </pc:sldMkLst>
        <pc:spChg chg="mod">
          <ac:chgData name="Usha Sri Tirumalasetty" userId="8cfdfccfc48760b8" providerId="LiveId" clId="{0E877FA1-9D90-4939-B6E3-B677A6B7FFEB}" dt="2022-11-30T18:22:01.654" v="3525" actId="14100"/>
          <ac:spMkLst>
            <pc:docMk/>
            <pc:sldMk cId="4290557094" sldId="274"/>
            <ac:spMk id="2" creationId="{482E865A-58AD-5DA1-E70A-2F18E1A4327A}"/>
          </ac:spMkLst>
        </pc:spChg>
        <pc:spChg chg="mod">
          <ac:chgData name="Usha Sri Tirumalasetty" userId="8cfdfccfc48760b8" providerId="LiveId" clId="{0E877FA1-9D90-4939-B6E3-B677A6B7FFEB}" dt="2022-11-30T18:05:38.175" v="3421" actId="207"/>
          <ac:spMkLst>
            <pc:docMk/>
            <pc:sldMk cId="4290557094" sldId="274"/>
            <ac:spMk id="3" creationId="{207AEA7E-0AE4-C063-A900-A0E736E4A9A8}"/>
          </ac:spMkLst>
        </pc:spChg>
        <pc:picChg chg="add mod">
          <ac:chgData name="Usha Sri Tirumalasetty" userId="8cfdfccfc48760b8" providerId="LiveId" clId="{0E877FA1-9D90-4939-B6E3-B677A6B7FFEB}" dt="2022-11-16T03:38:38.371" v="99" actId="1076"/>
          <ac:picMkLst>
            <pc:docMk/>
            <pc:sldMk cId="4290557094" sldId="274"/>
            <ac:picMk id="4" creationId="{3E0D9528-316D-7982-CC32-051C6AE3E6E0}"/>
          </ac:picMkLst>
        </pc:picChg>
      </pc:sldChg>
      <pc:sldChg chg="addSp modSp mod">
        <pc:chgData name="Usha Sri Tirumalasetty" userId="8cfdfccfc48760b8" providerId="LiveId" clId="{0E877FA1-9D90-4939-B6E3-B677A6B7FFEB}" dt="2022-11-30T18:21:29.585" v="3524" actId="14100"/>
        <pc:sldMkLst>
          <pc:docMk/>
          <pc:sldMk cId="3383277357" sldId="275"/>
        </pc:sldMkLst>
        <pc:spChg chg="mod">
          <ac:chgData name="Usha Sri Tirumalasetty" userId="8cfdfccfc48760b8" providerId="LiveId" clId="{0E877FA1-9D90-4939-B6E3-B677A6B7FFEB}" dt="2022-11-30T18:21:29.585" v="3524" actId="14100"/>
          <ac:spMkLst>
            <pc:docMk/>
            <pc:sldMk cId="3383277357" sldId="275"/>
            <ac:spMk id="2" creationId="{B87206EB-0017-E1CA-8636-08E085708513}"/>
          </ac:spMkLst>
        </pc:spChg>
        <pc:spChg chg="mod">
          <ac:chgData name="Usha Sri Tirumalasetty" userId="8cfdfccfc48760b8" providerId="LiveId" clId="{0E877FA1-9D90-4939-B6E3-B677A6B7FFEB}" dt="2022-11-30T18:07:15.715" v="3431" actId="207"/>
          <ac:spMkLst>
            <pc:docMk/>
            <pc:sldMk cId="3383277357" sldId="275"/>
            <ac:spMk id="3" creationId="{AD0A5FE6-A40A-055E-B7AF-95F701E8D8A6}"/>
          </ac:spMkLst>
        </pc:spChg>
        <pc:picChg chg="add mod">
          <ac:chgData name="Usha Sri Tirumalasetty" userId="8cfdfccfc48760b8" providerId="LiveId" clId="{0E877FA1-9D90-4939-B6E3-B677A6B7FFEB}" dt="2022-11-16T03:38:30.918" v="97" actId="1076"/>
          <ac:picMkLst>
            <pc:docMk/>
            <pc:sldMk cId="3383277357" sldId="275"/>
            <ac:picMk id="4" creationId="{16B66A33-0F38-548E-7621-66B6C1CC2CB6}"/>
          </ac:picMkLst>
        </pc:picChg>
      </pc:sldChg>
      <pc:sldChg chg="addSp modSp mod">
        <pc:chgData name="Usha Sri Tirumalasetty" userId="8cfdfccfc48760b8" providerId="LiveId" clId="{0E877FA1-9D90-4939-B6E3-B677A6B7FFEB}" dt="2022-11-30T21:16:15.682" v="4549" actId="20577"/>
        <pc:sldMkLst>
          <pc:docMk/>
          <pc:sldMk cId="2072737353" sldId="276"/>
        </pc:sldMkLst>
        <pc:spChg chg="mod">
          <ac:chgData name="Usha Sri Tirumalasetty" userId="8cfdfccfc48760b8" providerId="LiveId" clId="{0E877FA1-9D90-4939-B6E3-B677A6B7FFEB}" dt="2022-11-30T21:16:15.682" v="4549" actId="20577"/>
          <ac:spMkLst>
            <pc:docMk/>
            <pc:sldMk cId="2072737353" sldId="276"/>
            <ac:spMk id="2" creationId="{C1DE33B1-1C3C-E776-4D41-CA9E9CCFBA6E}"/>
          </ac:spMkLst>
        </pc:spChg>
        <pc:picChg chg="add mod">
          <ac:chgData name="Usha Sri Tirumalasetty" userId="8cfdfccfc48760b8" providerId="LiveId" clId="{0E877FA1-9D90-4939-B6E3-B677A6B7FFEB}" dt="2022-11-16T03:38:24.332" v="95" actId="1076"/>
          <ac:picMkLst>
            <pc:docMk/>
            <pc:sldMk cId="2072737353" sldId="276"/>
            <ac:picMk id="4" creationId="{830C2BC4-FE23-1421-5633-B0941EC5DBE2}"/>
          </ac:picMkLst>
        </pc:picChg>
      </pc:sldChg>
      <pc:sldChg chg="addSp modSp mod">
        <pc:chgData name="Usha Sri Tirumalasetty" userId="8cfdfccfc48760b8" providerId="LiveId" clId="{0E877FA1-9D90-4939-B6E3-B677A6B7FFEB}" dt="2022-11-30T20:03:53.476" v="3952" actId="113"/>
        <pc:sldMkLst>
          <pc:docMk/>
          <pc:sldMk cId="3736695385" sldId="277"/>
        </pc:sldMkLst>
        <pc:spChg chg="mod">
          <ac:chgData name="Usha Sri Tirumalasetty" userId="8cfdfccfc48760b8" providerId="LiveId" clId="{0E877FA1-9D90-4939-B6E3-B677A6B7FFEB}" dt="2022-11-30T20:03:53.476" v="3952" actId="113"/>
          <ac:spMkLst>
            <pc:docMk/>
            <pc:sldMk cId="3736695385" sldId="277"/>
            <ac:spMk id="2" creationId="{E366EB21-3294-6526-F297-3E2E77B4474E}"/>
          </ac:spMkLst>
        </pc:spChg>
        <pc:picChg chg="add mod">
          <ac:chgData name="Usha Sri Tirumalasetty" userId="8cfdfccfc48760b8" providerId="LiveId" clId="{0E877FA1-9D90-4939-B6E3-B677A6B7FFEB}" dt="2022-11-16T03:38:14.418" v="93" actId="1076"/>
          <ac:picMkLst>
            <pc:docMk/>
            <pc:sldMk cId="3736695385" sldId="277"/>
            <ac:picMk id="4" creationId="{612CA936-C903-159A-6F90-455558AAE023}"/>
          </ac:picMkLst>
        </pc:picChg>
      </pc:sldChg>
      <pc:sldChg chg="addSp modSp mod ord">
        <pc:chgData name="Usha Sri Tirumalasetty" userId="8cfdfccfc48760b8" providerId="LiveId" clId="{0E877FA1-9D90-4939-B6E3-B677A6B7FFEB}" dt="2022-11-30T20:09:46.232" v="3990"/>
        <pc:sldMkLst>
          <pc:docMk/>
          <pc:sldMk cId="446237355" sldId="278"/>
        </pc:sldMkLst>
        <pc:spChg chg="mod">
          <ac:chgData name="Usha Sri Tirumalasetty" userId="8cfdfccfc48760b8" providerId="LiveId" clId="{0E877FA1-9D90-4939-B6E3-B677A6B7FFEB}" dt="2022-11-30T18:14:36.850" v="3466" actId="20577"/>
          <ac:spMkLst>
            <pc:docMk/>
            <pc:sldMk cId="446237355" sldId="278"/>
            <ac:spMk id="2" creationId="{D32D64BC-D11A-2CF4-DF8E-EFBDB3215932}"/>
          </ac:spMkLst>
        </pc:spChg>
        <pc:spChg chg="mod">
          <ac:chgData name="Usha Sri Tirumalasetty" userId="8cfdfccfc48760b8" providerId="LiveId" clId="{0E877FA1-9D90-4939-B6E3-B677A6B7FFEB}" dt="2022-11-30T20:03:22.591" v="3949" actId="255"/>
          <ac:spMkLst>
            <pc:docMk/>
            <pc:sldMk cId="446237355" sldId="278"/>
            <ac:spMk id="4" creationId="{61727501-A4E4-44A1-9B83-E48035EAA454}"/>
          </ac:spMkLst>
        </pc:spChg>
        <pc:picChg chg="add mod">
          <ac:chgData name="Usha Sri Tirumalasetty" userId="8cfdfccfc48760b8" providerId="LiveId" clId="{0E877FA1-9D90-4939-B6E3-B677A6B7FFEB}" dt="2022-11-16T03:38:05.983" v="91" actId="1076"/>
          <ac:picMkLst>
            <pc:docMk/>
            <pc:sldMk cId="446237355" sldId="278"/>
            <ac:picMk id="3" creationId="{D0C4DD97-75AF-1C1D-3E5A-FD0BEB83D955}"/>
          </ac:picMkLst>
        </pc:picChg>
      </pc:sldChg>
      <pc:sldChg chg="addSp delSp modSp new mod setBg addAnim delAnim chgLayout">
        <pc:chgData name="Usha Sri Tirumalasetty" userId="8cfdfccfc48760b8" providerId="LiveId" clId="{0E877FA1-9D90-4939-B6E3-B677A6B7FFEB}" dt="2022-11-30T20:06:01.964" v="3964" actId="20577"/>
        <pc:sldMkLst>
          <pc:docMk/>
          <pc:sldMk cId="56333971" sldId="279"/>
        </pc:sldMkLst>
        <pc:spChg chg="del mod ord">
          <ac:chgData name="Usha Sri Tirumalasetty" userId="8cfdfccfc48760b8" providerId="LiveId" clId="{0E877FA1-9D90-4939-B6E3-B677A6B7FFEB}" dt="2022-11-16T04:24:12.485" v="819" actId="700"/>
          <ac:spMkLst>
            <pc:docMk/>
            <pc:sldMk cId="56333971" sldId="279"/>
            <ac:spMk id="2" creationId="{8D0C9D0C-6A2D-A3AF-E946-78277BE0401E}"/>
          </ac:spMkLst>
        </pc:spChg>
        <pc:spChg chg="del mod">
          <ac:chgData name="Usha Sri Tirumalasetty" userId="8cfdfccfc48760b8" providerId="LiveId" clId="{0E877FA1-9D90-4939-B6E3-B677A6B7FFEB}" dt="2022-11-16T04:24:12.485" v="819" actId="700"/>
          <ac:spMkLst>
            <pc:docMk/>
            <pc:sldMk cId="56333971" sldId="279"/>
            <ac:spMk id="3" creationId="{8A903481-CD32-D0DA-73FF-99E250ADAEE0}"/>
          </ac:spMkLst>
        </pc:spChg>
        <pc:spChg chg="add del">
          <ac:chgData name="Usha Sri Tirumalasetty" userId="8cfdfccfc48760b8" providerId="LiveId" clId="{0E877FA1-9D90-4939-B6E3-B677A6B7FFEB}" dt="2022-11-16T04:22:12.484" v="802" actId="22"/>
          <ac:spMkLst>
            <pc:docMk/>
            <pc:sldMk cId="56333971" sldId="279"/>
            <ac:spMk id="5" creationId="{07A34E89-6337-557D-3F0A-A420F0E4D86D}"/>
          </ac:spMkLst>
        </pc:spChg>
        <pc:spChg chg="add mod ord">
          <ac:chgData name="Usha Sri Tirumalasetty" userId="8cfdfccfc48760b8" providerId="LiveId" clId="{0E877FA1-9D90-4939-B6E3-B677A6B7FFEB}" dt="2022-11-30T20:06:01.964" v="3964" actId="20577"/>
          <ac:spMkLst>
            <pc:docMk/>
            <pc:sldMk cId="56333971" sldId="279"/>
            <ac:spMk id="6" creationId="{1FE71E9A-4D2E-CDB3-E0A5-87579EF84FBD}"/>
          </ac:spMkLst>
        </pc:spChg>
        <pc:spChg chg="add mod">
          <ac:chgData name="Usha Sri Tirumalasetty" userId="8cfdfccfc48760b8" providerId="LiveId" clId="{0E877FA1-9D90-4939-B6E3-B677A6B7FFEB}" dt="2022-11-16T23:37:14.850" v="1008" actId="1076"/>
          <ac:spMkLst>
            <pc:docMk/>
            <pc:sldMk cId="56333971" sldId="279"/>
            <ac:spMk id="7" creationId="{D2A3F074-2CCF-6424-6874-E218AEC26726}"/>
          </ac:spMkLst>
        </pc:spChg>
        <pc:spChg chg="add mod">
          <ac:chgData name="Usha Sri Tirumalasetty" userId="8cfdfccfc48760b8" providerId="LiveId" clId="{0E877FA1-9D90-4939-B6E3-B677A6B7FFEB}" dt="2022-11-16T23:37:10.979" v="1007" actId="1076"/>
          <ac:spMkLst>
            <pc:docMk/>
            <pc:sldMk cId="56333971" sldId="279"/>
            <ac:spMk id="9" creationId="{AD7A8A35-1AAA-176A-80B3-4978DB633433}"/>
          </ac:spMkLst>
        </pc:spChg>
        <pc:spChg chg="add mod">
          <ac:chgData name="Usha Sri Tirumalasetty" userId="8cfdfccfc48760b8" providerId="LiveId" clId="{0E877FA1-9D90-4939-B6E3-B677A6B7FFEB}" dt="2022-11-16T23:37:19.155" v="1009" actId="1076"/>
          <ac:spMkLst>
            <pc:docMk/>
            <pc:sldMk cId="56333971" sldId="279"/>
            <ac:spMk id="10" creationId="{8F4FEAE8-6451-B158-A335-6EC7B9D8227E}"/>
          </ac:spMkLst>
        </pc:spChg>
        <pc:spChg chg="add mod">
          <ac:chgData name="Usha Sri Tirumalasetty" userId="8cfdfccfc48760b8" providerId="LiveId" clId="{0E877FA1-9D90-4939-B6E3-B677A6B7FFEB}" dt="2022-11-16T23:43:21.352" v="1045" actId="207"/>
          <ac:spMkLst>
            <pc:docMk/>
            <pc:sldMk cId="56333971" sldId="279"/>
            <ac:spMk id="11" creationId="{C5B191E6-E5F6-9C90-A3FA-CEE3D76930CF}"/>
          </ac:spMkLst>
        </pc:spChg>
        <pc:spChg chg="add mod">
          <ac:chgData name="Usha Sri Tirumalasetty" userId="8cfdfccfc48760b8" providerId="LiveId" clId="{0E877FA1-9D90-4939-B6E3-B677A6B7FFEB}" dt="2022-11-16T23:43:12.312" v="1044" actId="207"/>
          <ac:spMkLst>
            <pc:docMk/>
            <pc:sldMk cId="56333971" sldId="279"/>
            <ac:spMk id="12" creationId="{26A2A04C-F130-7FD4-BDFD-0A86268256B1}"/>
          </ac:spMkLst>
        </pc:spChg>
        <pc:spChg chg="add mod">
          <ac:chgData name="Usha Sri Tirumalasetty" userId="8cfdfccfc48760b8" providerId="LiveId" clId="{0E877FA1-9D90-4939-B6E3-B677A6B7FFEB}" dt="2022-11-16T23:43:00.696" v="1043" actId="207"/>
          <ac:spMkLst>
            <pc:docMk/>
            <pc:sldMk cId="56333971" sldId="279"/>
            <ac:spMk id="13" creationId="{78BDC3AA-43F0-8289-15FC-90ED10B7FB16}"/>
          </ac:spMkLst>
        </pc:spChg>
        <pc:picChg chg="add mod">
          <ac:chgData name="Usha Sri Tirumalasetty" userId="8cfdfccfc48760b8" providerId="LiveId" clId="{0E877FA1-9D90-4939-B6E3-B677A6B7FFEB}" dt="2022-11-29T17:18:49.505" v="3066"/>
          <ac:picMkLst>
            <pc:docMk/>
            <pc:sldMk cId="56333971" sldId="279"/>
            <ac:picMk id="14" creationId="{B8A8B5BD-C8F2-894B-3948-A16CE09A7BD7}"/>
          </ac:picMkLst>
        </pc:picChg>
        <pc:picChg chg="add del mod">
          <ac:chgData name="Usha Sri Tirumalasetty" userId="8cfdfccfc48760b8" providerId="LiveId" clId="{0E877FA1-9D90-4939-B6E3-B677A6B7FFEB}" dt="2022-11-16T04:23:55.652" v="818"/>
          <ac:picMkLst>
            <pc:docMk/>
            <pc:sldMk cId="56333971" sldId="279"/>
            <ac:picMk id="2050" creationId="{27EDD718-C87D-6CD6-C171-D1B4EE42DD19}"/>
          </ac:picMkLst>
        </pc:picChg>
        <pc:picChg chg="add del mod">
          <ac:chgData name="Usha Sri Tirumalasetty" userId="8cfdfccfc48760b8" providerId="LiveId" clId="{0E877FA1-9D90-4939-B6E3-B677A6B7FFEB}" dt="2022-11-16T04:23:55.652" v="818"/>
          <ac:picMkLst>
            <pc:docMk/>
            <pc:sldMk cId="56333971" sldId="279"/>
            <ac:picMk id="2051" creationId="{7BF97EF2-4C3D-5963-7471-E4E8A9BCEEFE}"/>
          </ac:picMkLst>
        </pc:picChg>
        <pc:picChg chg="add del mod">
          <ac:chgData name="Usha Sri Tirumalasetty" userId="8cfdfccfc48760b8" providerId="LiveId" clId="{0E877FA1-9D90-4939-B6E3-B677A6B7FFEB}" dt="2022-11-16T04:23:55.652" v="818"/>
          <ac:picMkLst>
            <pc:docMk/>
            <pc:sldMk cId="56333971" sldId="279"/>
            <ac:picMk id="2052" creationId="{AA85AC51-8DC1-4E71-67BB-804F6FB571A4}"/>
          </ac:picMkLst>
        </pc:picChg>
        <pc:picChg chg="add del mod">
          <ac:chgData name="Usha Sri Tirumalasetty" userId="8cfdfccfc48760b8" providerId="LiveId" clId="{0E877FA1-9D90-4939-B6E3-B677A6B7FFEB}" dt="2022-11-16T04:23:55.652" v="818"/>
          <ac:picMkLst>
            <pc:docMk/>
            <pc:sldMk cId="56333971" sldId="279"/>
            <ac:picMk id="2053" creationId="{3B74BF80-69CF-22A5-47C6-4BB5214B72D3}"/>
          </ac:picMkLst>
        </pc:picChg>
        <pc:picChg chg="add del mod">
          <ac:chgData name="Usha Sri Tirumalasetty" userId="8cfdfccfc48760b8" providerId="LiveId" clId="{0E877FA1-9D90-4939-B6E3-B677A6B7FFEB}" dt="2022-11-16T04:23:55.652" v="818"/>
          <ac:picMkLst>
            <pc:docMk/>
            <pc:sldMk cId="56333971" sldId="279"/>
            <ac:picMk id="2054" creationId="{F0097E69-9F46-CB6A-C788-0563AB24CE35}"/>
          </ac:picMkLst>
        </pc:picChg>
        <pc:picChg chg="add del mod">
          <ac:chgData name="Usha Sri Tirumalasetty" userId="8cfdfccfc48760b8" providerId="LiveId" clId="{0E877FA1-9D90-4939-B6E3-B677A6B7FFEB}" dt="2022-11-16T04:23:55.652" v="818"/>
          <ac:picMkLst>
            <pc:docMk/>
            <pc:sldMk cId="56333971" sldId="279"/>
            <ac:picMk id="2055" creationId="{DCF2B803-C677-EE5C-80CA-F743AAC987B9}"/>
          </ac:picMkLst>
        </pc:picChg>
        <pc:picChg chg="add del mod">
          <ac:chgData name="Usha Sri Tirumalasetty" userId="8cfdfccfc48760b8" providerId="LiveId" clId="{0E877FA1-9D90-4939-B6E3-B677A6B7FFEB}" dt="2022-11-16T04:26:12.988" v="865"/>
          <ac:picMkLst>
            <pc:docMk/>
            <pc:sldMk cId="56333971" sldId="279"/>
            <ac:picMk id="2057" creationId="{0AA6B07A-914A-BF26-ED5E-DBB755871750}"/>
          </ac:picMkLst>
        </pc:picChg>
        <pc:picChg chg="add del mod">
          <ac:chgData name="Usha Sri Tirumalasetty" userId="8cfdfccfc48760b8" providerId="LiveId" clId="{0E877FA1-9D90-4939-B6E3-B677A6B7FFEB}" dt="2022-11-16T04:26:09.294" v="857"/>
          <ac:picMkLst>
            <pc:docMk/>
            <pc:sldMk cId="56333971" sldId="279"/>
            <ac:picMk id="2059" creationId="{A44BBB65-ADF9-F1F9-8ADB-DFC536B6B5C2}"/>
          </ac:picMkLst>
        </pc:picChg>
        <pc:picChg chg="add mod">
          <ac:chgData name="Usha Sri Tirumalasetty" userId="8cfdfccfc48760b8" providerId="LiveId" clId="{0E877FA1-9D90-4939-B6E3-B677A6B7FFEB}" dt="2022-11-16T23:29:38.294" v="941" actId="14100"/>
          <ac:picMkLst>
            <pc:docMk/>
            <pc:sldMk cId="56333971" sldId="279"/>
            <ac:picMk id="2061" creationId="{FF73CAAC-1295-B490-B5BB-868B15C7A2FA}"/>
          </ac:picMkLst>
        </pc:picChg>
        <pc:picChg chg="add mod">
          <ac:chgData name="Usha Sri Tirumalasetty" userId="8cfdfccfc48760b8" providerId="LiveId" clId="{0E877FA1-9D90-4939-B6E3-B677A6B7FFEB}" dt="2022-11-16T23:29:43.265" v="942" actId="14100"/>
          <ac:picMkLst>
            <pc:docMk/>
            <pc:sldMk cId="56333971" sldId="279"/>
            <ac:picMk id="2063" creationId="{EAAF34A7-6586-3713-D15B-868D21A8B207}"/>
          </ac:picMkLst>
        </pc:picChg>
        <pc:picChg chg="add mod">
          <ac:chgData name="Usha Sri Tirumalasetty" userId="8cfdfccfc48760b8" providerId="LiveId" clId="{0E877FA1-9D90-4939-B6E3-B677A6B7FFEB}" dt="2022-11-16T23:29:47.752" v="943" actId="14100"/>
          <ac:picMkLst>
            <pc:docMk/>
            <pc:sldMk cId="56333971" sldId="279"/>
            <ac:picMk id="2065" creationId="{BCD5DE19-0FA0-93E4-4E13-FEBD685E94DE}"/>
          </ac:picMkLst>
        </pc:picChg>
        <pc:picChg chg="add mod">
          <ac:chgData name="Usha Sri Tirumalasetty" userId="8cfdfccfc48760b8" providerId="LiveId" clId="{0E877FA1-9D90-4939-B6E3-B677A6B7FFEB}" dt="2022-11-16T23:40:26.081" v="1017" actId="1076"/>
          <ac:picMkLst>
            <pc:docMk/>
            <pc:sldMk cId="56333971" sldId="279"/>
            <ac:picMk id="2067" creationId="{A20A6108-A480-87BF-C207-6C50FF5A92C3}"/>
          </ac:picMkLst>
        </pc:picChg>
        <pc:picChg chg="add mod">
          <ac:chgData name="Usha Sri Tirumalasetty" userId="8cfdfccfc48760b8" providerId="LiveId" clId="{0E877FA1-9D90-4939-B6E3-B677A6B7FFEB}" dt="2022-11-16T23:40:28.543" v="1018" actId="1076"/>
          <ac:picMkLst>
            <pc:docMk/>
            <pc:sldMk cId="56333971" sldId="279"/>
            <ac:picMk id="2069" creationId="{85BAC676-5CB5-04EA-C6D9-D28CDAC35C25}"/>
          </ac:picMkLst>
        </pc:picChg>
        <pc:picChg chg="add mod">
          <ac:chgData name="Usha Sri Tirumalasetty" userId="8cfdfccfc48760b8" providerId="LiveId" clId="{0E877FA1-9D90-4939-B6E3-B677A6B7FFEB}" dt="2022-11-16T23:40:30.694" v="1019" actId="1076"/>
          <ac:picMkLst>
            <pc:docMk/>
            <pc:sldMk cId="56333971" sldId="279"/>
            <ac:picMk id="2071" creationId="{E50D6717-A42E-91A9-D5B9-44D4239D3D7B}"/>
          </ac:picMkLst>
        </pc:picChg>
      </pc:sldChg>
      <pc:sldChg chg="addSp delSp modSp mod setBg">
        <pc:chgData name="Usha Sri Tirumalasetty" userId="8cfdfccfc48760b8" providerId="LiveId" clId="{0E877FA1-9D90-4939-B6E3-B677A6B7FFEB}" dt="2022-11-30T20:05:57.249" v="3963" actId="20577"/>
        <pc:sldMkLst>
          <pc:docMk/>
          <pc:sldMk cId="2543464393" sldId="280"/>
        </pc:sldMkLst>
        <pc:spChg chg="mod">
          <ac:chgData name="Usha Sri Tirumalasetty" userId="8cfdfccfc48760b8" providerId="LiveId" clId="{0E877FA1-9D90-4939-B6E3-B677A6B7FFEB}" dt="2022-11-30T20:05:57.249" v="3963" actId="20577"/>
          <ac:spMkLst>
            <pc:docMk/>
            <pc:sldMk cId="2543464393" sldId="280"/>
            <ac:spMk id="2" creationId="{568B6479-2583-B09A-0AFF-16C04ACD6914}"/>
          </ac:spMkLst>
        </pc:spChg>
        <pc:spChg chg="del mod">
          <ac:chgData name="Usha Sri Tirumalasetty" userId="8cfdfccfc48760b8" providerId="LiveId" clId="{0E877FA1-9D90-4939-B6E3-B677A6B7FFEB}" dt="2022-11-30T17:27:12.833" v="3205" actId="26606"/>
          <ac:spMkLst>
            <pc:docMk/>
            <pc:sldMk cId="2543464393" sldId="280"/>
            <ac:spMk id="3" creationId="{B3C45930-9E9D-EBAD-408F-6FB9E4CE2CB8}"/>
          </ac:spMkLst>
        </pc:spChg>
        <pc:spChg chg="add">
          <ac:chgData name="Usha Sri Tirumalasetty" userId="8cfdfccfc48760b8" providerId="LiveId" clId="{0E877FA1-9D90-4939-B6E3-B677A6B7FFEB}" dt="2022-11-30T17:27:12.833" v="3205" actId="26606"/>
          <ac:spMkLst>
            <pc:docMk/>
            <pc:sldMk cId="2543464393" sldId="280"/>
            <ac:spMk id="10" creationId="{7E475056-B0EB-44BE-8568-61ABEFB2E99D}"/>
          </ac:spMkLst>
        </pc:spChg>
        <pc:spChg chg="add">
          <ac:chgData name="Usha Sri Tirumalasetty" userId="8cfdfccfc48760b8" providerId="LiveId" clId="{0E877FA1-9D90-4939-B6E3-B677A6B7FFEB}" dt="2022-11-30T17:27:12.833" v="3205" actId="26606"/>
          <ac:spMkLst>
            <pc:docMk/>
            <pc:sldMk cId="2543464393" sldId="280"/>
            <ac:spMk id="14" creationId="{E82ABBDC-7A44-4AE8-A04F-B5495481B9F2}"/>
          </ac:spMkLst>
        </pc:spChg>
        <pc:graphicFrameChg chg="add mod modGraphic">
          <ac:chgData name="Usha Sri Tirumalasetty" userId="8cfdfccfc48760b8" providerId="LiveId" clId="{0E877FA1-9D90-4939-B6E3-B677A6B7FFEB}" dt="2022-11-30T17:54:20.113" v="3389" actId="207"/>
          <ac:graphicFrameMkLst>
            <pc:docMk/>
            <pc:sldMk cId="2543464393" sldId="280"/>
            <ac:graphicFrameMk id="6" creationId="{49EAF075-1264-3F48-3765-589DD0DD0878}"/>
          </ac:graphicFrameMkLst>
        </pc:graphicFrameChg>
        <pc:picChg chg="add mod">
          <ac:chgData name="Usha Sri Tirumalasetty" userId="8cfdfccfc48760b8" providerId="LiveId" clId="{0E877FA1-9D90-4939-B6E3-B677A6B7FFEB}" dt="2022-11-30T17:28:54.595" v="3216" actId="1076"/>
          <ac:picMkLst>
            <pc:docMk/>
            <pc:sldMk cId="2543464393" sldId="280"/>
            <ac:picMk id="4" creationId="{D6426B29-AC9F-0F04-3322-FB67BF5D4057}"/>
          </ac:picMkLst>
        </pc:picChg>
        <pc:cxnChg chg="add">
          <ac:chgData name="Usha Sri Tirumalasetty" userId="8cfdfccfc48760b8" providerId="LiveId" clId="{0E877FA1-9D90-4939-B6E3-B677A6B7FFEB}" dt="2022-11-30T17:27:12.833" v="3205" actId="26606"/>
          <ac:cxnSpMkLst>
            <pc:docMk/>
            <pc:sldMk cId="2543464393" sldId="280"/>
            <ac:cxnSpMk id="12" creationId="{F2C8E2EC-73A4-48C2-B4D7-D7726BD908EE}"/>
          </ac:cxnSpMkLst>
        </pc:cxnChg>
      </pc:sldChg>
      <pc:sldChg chg="addSp modSp new mod setBg">
        <pc:chgData name="Usha Sri Tirumalasetty" userId="8cfdfccfc48760b8" providerId="LiveId" clId="{0E877FA1-9D90-4939-B6E3-B677A6B7FFEB}" dt="2022-11-30T17:29:24.197" v="3218" actId="207"/>
        <pc:sldMkLst>
          <pc:docMk/>
          <pc:sldMk cId="3392211474" sldId="281"/>
        </pc:sldMkLst>
        <pc:spChg chg="mod">
          <ac:chgData name="Usha Sri Tirumalasetty" userId="8cfdfccfc48760b8" providerId="LiveId" clId="{0E877FA1-9D90-4939-B6E3-B677A6B7FFEB}" dt="2022-11-30T17:29:24.197" v="3218" actId="207"/>
          <ac:spMkLst>
            <pc:docMk/>
            <pc:sldMk cId="3392211474" sldId="281"/>
            <ac:spMk id="2" creationId="{FAC6C198-8B07-66BB-1F74-C05CBC77EA2E}"/>
          </ac:spMkLst>
        </pc:spChg>
        <pc:spChg chg="mod">
          <ac:chgData name="Usha Sri Tirumalasetty" userId="8cfdfccfc48760b8" providerId="LiveId" clId="{0E877FA1-9D90-4939-B6E3-B677A6B7FFEB}" dt="2022-11-17T00:12:26.060" v="1180" actId="26606"/>
          <ac:spMkLst>
            <pc:docMk/>
            <pc:sldMk cId="3392211474" sldId="281"/>
            <ac:spMk id="3" creationId="{6CC517B0-D923-2850-11D0-213A1D2DBFEE}"/>
          </ac:spMkLst>
        </pc:spChg>
        <pc:picChg chg="add mod">
          <ac:chgData name="Usha Sri Tirumalasetty" userId="8cfdfccfc48760b8" providerId="LiveId" clId="{0E877FA1-9D90-4939-B6E3-B677A6B7FFEB}" dt="2022-11-29T17:19:05.046" v="3068"/>
          <ac:picMkLst>
            <pc:docMk/>
            <pc:sldMk cId="3392211474" sldId="281"/>
            <ac:picMk id="4" creationId="{C668A773-9D5E-7A01-366A-8CB3FD294B18}"/>
          </ac:picMkLst>
        </pc:picChg>
        <pc:picChg chg="add mod ord">
          <ac:chgData name="Usha Sri Tirumalasetty" userId="8cfdfccfc48760b8" providerId="LiveId" clId="{0E877FA1-9D90-4939-B6E3-B677A6B7FFEB}" dt="2022-11-17T00:12:26.059" v="1179" actId="26606"/>
          <ac:picMkLst>
            <pc:docMk/>
            <pc:sldMk cId="3392211474" sldId="281"/>
            <ac:picMk id="7" creationId="{1CC50DE5-F644-3BDF-E110-FA5FE0D8E7BB}"/>
          </ac:picMkLst>
        </pc:picChg>
      </pc:sldChg>
      <pc:sldChg chg="addSp delSp modSp new mod setBg">
        <pc:chgData name="Usha Sri Tirumalasetty" userId="8cfdfccfc48760b8" providerId="LiveId" clId="{0E877FA1-9D90-4939-B6E3-B677A6B7FFEB}" dt="2022-11-30T17:30:10.221" v="3223" actId="255"/>
        <pc:sldMkLst>
          <pc:docMk/>
          <pc:sldMk cId="137273761" sldId="282"/>
        </pc:sldMkLst>
        <pc:spChg chg="mod">
          <ac:chgData name="Usha Sri Tirumalasetty" userId="8cfdfccfc48760b8" providerId="LiveId" clId="{0E877FA1-9D90-4939-B6E3-B677A6B7FFEB}" dt="2022-11-30T17:30:10.221" v="3223" actId="255"/>
          <ac:spMkLst>
            <pc:docMk/>
            <pc:sldMk cId="137273761" sldId="282"/>
            <ac:spMk id="2" creationId="{DB7B21D1-C0F6-C116-C996-E479462A959F}"/>
          </ac:spMkLst>
        </pc:spChg>
        <pc:spChg chg="add del">
          <ac:chgData name="Usha Sri Tirumalasetty" userId="8cfdfccfc48760b8" providerId="LiveId" clId="{0E877FA1-9D90-4939-B6E3-B677A6B7FFEB}" dt="2022-11-17T00:23:55.101" v="1195" actId="26606"/>
          <ac:spMkLst>
            <pc:docMk/>
            <pc:sldMk cId="137273761" sldId="282"/>
            <ac:spMk id="3" creationId="{EF3BB8FA-9D9B-6DFB-28F3-C8A99BA89CC3}"/>
          </ac:spMkLst>
        </pc:spChg>
        <pc:picChg chg="add mod">
          <ac:chgData name="Usha Sri Tirumalasetty" userId="8cfdfccfc48760b8" providerId="LiveId" clId="{0E877FA1-9D90-4939-B6E3-B677A6B7FFEB}" dt="2022-11-29T17:19:13.124" v="3069"/>
          <ac:picMkLst>
            <pc:docMk/>
            <pc:sldMk cId="137273761" sldId="282"/>
            <ac:picMk id="4" creationId="{B19927BB-58C6-3A94-17C7-1C92196C15DC}"/>
          </ac:picMkLst>
        </pc:picChg>
        <pc:picChg chg="add del">
          <ac:chgData name="Usha Sri Tirumalasetty" userId="8cfdfccfc48760b8" providerId="LiveId" clId="{0E877FA1-9D90-4939-B6E3-B677A6B7FFEB}" dt="2022-11-17T00:23:55.034" v="1194" actId="26606"/>
          <ac:picMkLst>
            <pc:docMk/>
            <pc:sldMk cId="137273761" sldId="282"/>
            <ac:picMk id="5" creationId="{97677069-70E9-FEE7-893C-2A1F27F9BE81}"/>
          </ac:picMkLst>
        </pc:picChg>
        <pc:picChg chg="add">
          <ac:chgData name="Usha Sri Tirumalasetty" userId="8cfdfccfc48760b8" providerId="LiveId" clId="{0E877FA1-9D90-4939-B6E3-B677A6B7FFEB}" dt="2022-11-17T00:23:55.101" v="1195" actId="26606"/>
          <ac:picMkLst>
            <pc:docMk/>
            <pc:sldMk cId="137273761" sldId="282"/>
            <ac:picMk id="7" creationId="{F235D2C2-756C-FC8D-00AB-F48F903CB2DE}"/>
          </ac:picMkLst>
        </pc:picChg>
      </pc:sldChg>
      <pc:sldChg chg="addSp delSp modSp new mod">
        <pc:chgData name="Usha Sri Tirumalasetty" userId="8cfdfccfc48760b8" providerId="LiveId" clId="{0E877FA1-9D90-4939-B6E3-B677A6B7FFEB}" dt="2022-11-30T17:30:25.261" v="3224" actId="207"/>
        <pc:sldMkLst>
          <pc:docMk/>
          <pc:sldMk cId="3771884446" sldId="283"/>
        </pc:sldMkLst>
        <pc:spChg chg="mod">
          <ac:chgData name="Usha Sri Tirumalasetty" userId="8cfdfccfc48760b8" providerId="LiveId" clId="{0E877FA1-9D90-4939-B6E3-B677A6B7FFEB}" dt="2022-11-30T17:30:25.261" v="3224" actId="207"/>
          <ac:spMkLst>
            <pc:docMk/>
            <pc:sldMk cId="3771884446" sldId="283"/>
            <ac:spMk id="2" creationId="{01E18E72-D65C-FFA5-036D-5D4FF864154D}"/>
          </ac:spMkLst>
        </pc:spChg>
        <pc:spChg chg="del">
          <ac:chgData name="Usha Sri Tirumalasetty" userId="8cfdfccfc48760b8" providerId="LiveId" clId="{0E877FA1-9D90-4939-B6E3-B677A6B7FFEB}" dt="2022-11-17T00:25:34.794" v="1200"/>
          <ac:spMkLst>
            <pc:docMk/>
            <pc:sldMk cId="3771884446" sldId="283"/>
            <ac:spMk id="3" creationId="{B43C9B72-12E0-D619-DA30-45D5DBBA31C4}"/>
          </ac:spMkLst>
        </pc:spChg>
        <pc:spChg chg="add mod">
          <ac:chgData name="Usha Sri Tirumalasetty" userId="8cfdfccfc48760b8" providerId="LiveId" clId="{0E877FA1-9D90-4939-B6E3-B677A6B7FFEB}" dt="2022-11-17T00:27:24.639" v="1214" actId="207"/>
          <ac:spMkLst>
            <pc:docMk/>
            <pc:sldMk cId="3771884446" sldId="283"/>
            <ac:spMk id="5" creationId="{AB241BB8-EF37-DDD1-8BE3-565090F4E6D2}"/>
          </ac:spMkLst>
        </pc:spChg>
        <pc:spChg chg="add mod">
          <ac:chgData name="Usha Sri Tirumalasetty" userId="8cfdfccfc48760b8" providerId="LiveId" clId="{0E877FA1-9D90-4939-B6E3-B677A6B7FFEB}" dt="2022-11-17T00:28:46.485" v="1233" actId="1076"/>
          <ac:spMkLst>
            <pc:docMk/>
            <pc:sldMk cId="3771884446" sldId="283"/>
            <ac:spMk id="7" creationId="{F74E3D2E-6656-2443-ADB9-93595225D4EF}"/>
          </ac:spMkLst>
        </pc:spChg>
        <pc:picChg chg="add mod">
          <ac:chgData name="Usha Sri Tirumalasetty" userId="8cfdfccfc48760b8" providerId="LiveId" clId="{0E877FA1-9D90-4939-B6E3-B677A6B7FFEB}" dt="2022-11-29T17:19:21.253" v="3070"/>
          <ac:picMkLst>
            <pc:docMk/>
            <pc:sldMk cId="3771884446" sldId="283"/>
            <ac:picMk id="8" creationId="{63DA58C0-28FE-DCC2-2092-9E6A47BC813D}"/>
          </ac:picMkLst>
        </pc:picChg>
        <pc:picChg chg="add mod">
          <ac:chgData name="Usha Sri Tirumalasetty" userId="8cfdfccfc48760b8" providerId="LiveId" clId="{0E877FA1-9D90-4939-B6E3-B677A6B7FFEB}" dt="2022-11-17T00:29:06.578" v="1236" actId="14100"/>
          <ac:picMkLst>
            <pc:docMk/>
            <pc:sldMk cId="3771884446" sldId="283"/>
            <ac:picMk id="3074" creationId="{E7D0E8C7-1117-7646-412F-0A827851FDAE}"/>
          </ac:picMkLst>
        </pc:picChg>
      </pc:sldChg>
      <pc:sldChg chg="addSp modSp mod">
        <pc:chgData name="Usha Sri Tirumalasetty" userId="8cfdfccfc48760b8" providerId="LiveId" clId="{0E877FA1-9D90-4939-B6E3-B677A6B7FFEB}" dt="2022-11-30T17:30:51.721" v="3228" actId="1076"/>
        <pc:sldMkLst>
          <pc:docMk/>
          <pc:sldMk cId="2721668578" sldId="284"/>
        </pc:sldMkLst>
        <pc:spChg chg="mod">
          <ac:chgData name="Usha Sri Tirumalasetty" userId="8cfdfccfc48760b8" providerId="LiveId" clId="{0E877FA1-9D90-4939-B6E3-B677A6B7FFEB}" dt="2022-11-30T17:30:38.321" v="3226" actId="207"/>
          <ac:spMkLst>
            <pc:docMk/>
            <pc:sldMk cId="2721668578" sldId="284"/>
            <ac:spMk id="5" creationId="{C0004A74-7718-2378-17D1-A9189A46BC2A}"/>
          </ac:spMkLst>
        </pc:spChg>
        <pc:spChg chg="mod">
          <ac:chgData name="Usha Sri Tirumalasetty" userId="8cfdfccfc48760b8" providerId="LiveId" clId="{0E877FA1-9D90-4939-B6E3-B677A6B7FFEB}" dt="2022-11-17T00:37:42.578" v="1250" actId="255"/>
          <ac:spMkLst>
            <pc:docMk/>
            <pc:sldMk cId="2721668578" sldId="284"/>
            <ac:spMk id="6" creationId="{F9BB2F7A-A51E-ED16-C849-71BD13A1E2AC}"/>
          </ac:spMkLst>
        </pc:spChg>
        <pc:picChg chg="mod">
          <ac:chgData name="Usha Sri Tirumalasetty" userId="8cfdfccfc48760b8" providerId="LiveId" clId="{0E877FA1-9D90-4939-B6E3-B677A6B7FFEB}" dt="2022-11-17T00:38:55.844" v="1271" actId="1076"/>
          <ac:picMkLst>
            <pc:docMk/>
            <pc:sldMk cId="2721668578" sldId="284"/>
            <ac:picMk id="4" creationId="{54DB4355-48E8-422A-1245-5BBCB0DFF218}"/>
          </ac:picMkLst>
        </pc:picChg>
        <pc:picChg chg="add mod">
          <ac:chgData name="Usha Sri Tirumalasetty" userId="8cfdfccfc48760b8" providerId="LiveId" clId="{0E877FA1-9D90-4939-B6E3-B677A6B7FFEB}" dt="2022-11-29T17:19:31.090" v="3072" actId="1076"/>
          <ac:picMkLst>
            <pc:docMk/>
            <pc:sldMk cId="2721668578" sldId="284"/>
            <ac:picMk id="7" creationId="{F28B17C5-D8EF-BC57-BF92-FAD141DF7044}"/>
          </ac:picMkLst>
        </pc:picChg>
        <pc:picChg chg="mod">
          <ac:chgData name="Usha Sri Tirumalasetty" userId="8cfdfccfc48760b8" providerId="LiveId" clId="{0E877FA1-9D90-4939-B6E3-B677A6B7FFEB}" dt="2022-11-30T17:30:51.721" v="3228" actId="1076"/>
          <ac:picMkLst>
            <pc:docMk/>
            <pc:sldMk cId="2721668578" sldId="284"/>
            <ac:picMk id="8" creationId="{0DF74527-2F34-B724-955B-051A90929806}"/>
          </ac:picMkLst>
        </pc:picChg>
      </pc:sldChg>
      <pc:sldChg chg="addSp modSp mod">
        <pc:chgData name="Usha Sri Tirumalasetty" userId="8cfdfccfc48760b8" providerId="LiveId" clId="{0E877FA1-9D90-4939-B6E3-B677A6B7FFEB}" dt="2022-11-30T17:33:00.961" v="3237" actId="2711"/>
        <pc:sldMkLst>
          <pc:docMk/>
          <pc:sldMk cId="2925462566" sldId="285"/>
        </pc:sldMkLst>
        <pc:spChg chg="mod">
          <ac:chgData name="Usha Sri Tirumalasetty" userId="8cfdfccfc48760b8" providerId="LiveId" clId="{0E877FA1-9D90-4939-B6E3-B677A6B7FFEB}" dt="2022-11-30T17:31:39.498" v="3234" actId="1076"/>
          <ac:spMkLst>
            <pc:docMk/>
            <pc:sldMk cId="2925462566" sldId="285"/>
            <ac:spMk id="2" creationId="{ACAEDBAA-B30D-24E3-99A1-2BE0A8EC2B3B}"/>
          </ac:spMkLst>
        </pc:spChg>
        <pc:spChg chg="mod">
          <ac:chgData name="Usha Sri Tirumalasetty" userId="8cfdfccfc48760b8" providerId="LiveId" clId="{0E877FA1-9D90-4939-B6E3-B677A6B7FFEB}" dt="2022-11-30T17:33:00.961" v="3237" actId="2711"/>
          <ac:spMkLst>
            <pc:docMk/>
            <pc:sldMk cId="2925462566" sldId="285"/>
            <ac:spMk id="6" creationId="{C324B5FD-0C42-A072-8C55-BB9D4481C437}"/>
          </ac:spMkLst>
        </pc:spChg>
        <pc:picChg chg="mod">
          <ac:chgData name="Usha Sri Tirumalasetty" userId="8cfdfccfc48760b8" providerId="LiveId" clId="{0E877FA1-9D90-4939-B6E3-B677A6B7FFEB}" dt="2022-11-30T17:31:49.936" v="3236" actId="14100"/>
          <ac:picMkLst>
            <pc:docMk/>
            <pc:sldMk cId="2925462566" sldId="285"/>
            <ac:picMk id="3" creationId="{920E226C-05EB-251F-F2EC-00A9509F1A37}"/>
          </ac:picMkLst>
        </pc:picChg>
        <pc:picChg chg="add mod">
          <ac:chgData name="Usha Sri Tirumalasetty" userId="8cfdfccfc48760b8" providerId="LiveId" clId="{0E877FA1-9D90-4939-B6E3-B677A6B7FFEB}" dt="2022-11-29T17:19:36.632" v="3073"/>
          <ac:picMkLst>
            <pc:docMk/>
            <pc:sldMk cId="2925462566" sldId="285"/>
            <ac:picMk id="7" creationId="{78AB7EAE-41E6-8428-5015-67F063DE76C7}"/>
          </ac:picMkLst>
        </pc:picChg>
      </pc:sldChg>
      <pc:sldChg chg="addSp delSp modSp new mod setBg chgLayout">
        <pc:chgData name="Usha Sri Tirumalasetty" userId="8cfdfccfc48760b8" providerId="LiveId" clId="{0E877FA1-9D90-4939-B6E3-B677A6B7FFEB}" dt="2022-11-30T20:59:22.115" v="4237" actId="113"/>
        <pc:sldMkLst>
          <pc:docMk/>
          <pc:sldMk cId="23271253" sldId="286"/>
        </pc:sldMkLst>
        <pc:spChg chg="mod ord">
          <ac:chgData name="Usha Sri Tirumalasetty" userId="8cfdfccfc48760b8" providerId="LiveId" clId="{0E877FA1-9D90-4939-B6E3-B677A6B7FFEB}" dt="2022-11-30T20:06:25.909" v="3966" actId="20577"/>
          <ac:spMkLst>
            <pc:docMk/>
            <pc:sldMk cId="23271253" sldId="286"/>
            <ac:spMk id="2" creationId="{FA84FE7E-BD38-03C9-D9AB-FD32ECFC8CC3}"/>
          </ac:spMkLst>
        </pc:spChg>
        <pc:spChg chg="del">
          <ac:chgData name="Usha Sri Tirumalasetty" userId="8cfdfccfc48760b8" providerId="LiveId" clId="{0E877FA1-9D90-4939-B6E3-B677A6B7FFEB}" dt="2022-11-17T00:42:36.471" v="1287"/>
          <ac:spMkLst>
            <pc:docMk/>
            <pc:sldMk cId="23271253" sldId="286"/>
            <ac:spMk id="3" creationId="{1295B2CE-30B9-D7EA-5928-4C4F4E487B98}"/>
          </ac:spMkLst>
        </pc:spChg>
        <pc:spChg chg="add del mod">
          <ac:chgData name="Usha Sri Tirumalasetty" userId="8cfdfccfc48760b8" providerId="LiveId" clId="{0E877FA1-9D90-4939-B6E3-B677A6B7FFEB}" dt="2022-11-17T00:49:06.594" v="1343" actId="26606"/>
          <ac:spMkLst>
            <pc:docMk/>
            <pc:sldMk cId="23271253" sldId="286"/>
            <ac:spMk id="5" creationId="{C361249E-B63B-D711-7023-1AEB9B536205}"/>
          </ac:spMkLst>
        </pc:spChg>
        <pc:spChg chg="add mod">
          <ac:chgData name="Usha Sri Tirumalasetty" userId="8cfdfccfc48760b8" providerId="LiveId" clId="{0E877FA1-9D90-4939-B6E3-B677A6B7FFEB}" dt="2022-11-30T20:59:22.115" v="4237" actId="113"/>
          <ac:spMkLst>
            <pc:docMk/>
            <pc:sldMk cId="23271253" sldId="286"/>
            <ac:spMk id="4104" creationId="{C361249E-B63B-D711-7023-1AEB9B536205}"/>
          </ac:spMkLst>
        </pc:spChg>
        <pc:graphicFrameChg chg="add del">
          <ac:chgData name="Usha Sri Tirumalasetty" userId="8cfdfccfc48760b8" providerId="LiveId" clId="{0E877FA1-9D90-4939-B6E3-B677A6B7FFEB}" dt="2022-11-17T00:48:41.407" v="1340" actId="26606"/>
          <ac:graphicFrameMkLst>
            <pc:docMk/>
            <pc:sldMk cId="23271253" sldId="286"/>
            <ac:graphicFrameMk id="4100" creationId="{0CFBEF0B-A32F-9458-76C0-98F9BC14ADBB}"/>
          </ac:graphicFrameMkLst>
        </pc:graphicFrameChg>
        <pc:graphicFrameChg chg="add del">
          <ac:chgData name="Usha Sri Tirumalasetty" userId="8cfdfccfc48760b8" providerId="LiveId" clId="{0E877FA1-9D90-4939-B6E3-B677A6B7FFEB}" dt="2022-11-17T00:49:06.583" v="1342" actId="26606"/>
          <ac:graphicFrameMkLst>
            <pc:docMk/>
            <pc:sldMk cId="23271253" sldId="286"/>
            <ac:graphicFrameMk id="4102" creationId="{4DCDDC60-2B0C-CA92-92B4-C427F7CC20E6}"/>
          </ac:graphicFrameMkLst>
        </pc:graphicFrameChg>
        <pc:picChg chg="add mod">
          <ac:chgData name="Usha Sri Tirumalasetty" userId="8cfdfccfc48760b8" providerId="LiveId" clId="{0E877FA1-9D90-4939-B6E3-B677A6B7FFEB}" dt="2022-11-29T17:19:42.367" v="3074"/>
          <ac:picMkLst>
            <pc:docMk/>
            <pc:sldMk cId="23271253" sldId="286"/>
            <ac:picMk id="6" creationId="{DA225527-CA6C-0E34-6C0F-9D4CB58196B0}"/>
          </ac:picMkLst>
        </pc:picChg>
        <pc:picChg chg="add mod ord">
          <ac:chgData name="Usha Sri Tirumalasetty" userId="8cfdfccfc48760b8" providerId="LiveId" clId="{0E877FA1-9D90-4939-B6E3-B677A6B7FFEB}" dt="2022-11-30T20:06:36.287" v="3967" actId="1076"/>
          <ac:picMkLst>
            <pc:docMk/>
            <pc:sldMk cId="23271253" sldId="286"/>
            <ac:picMk id="4098" creationId="{FB2909A8-F8A5-DBC1-B039-8EBA1F4EFAE2}"/>
          </ac:picMkLst>
        </pc:picChg>
      </pc:sldChg>
      <pc:sldChg chg="addSp delSp modSp mod">
        <pc:chgData name="Usha Sri Tirumalasetty" userId="8cfdfccfc48760b8" providerId="LiveId" clId="{0E877FA1-9D90-4939-B6E3-B677A6B7FFEB}" dt="2022-11-30T17:35:07.776" v="3246" actId="207"/>
        <pc:sldMkLst>
          <pc:docMk/>
          <pc:sldMk cId="645662154" sldId="287"/>
        </pc:sldMkLst>
        <pc:spChg chg="mod">
          <ac:chgData name="Usha Sri Tirumalasetty" userId="8cfdfccfc48760b8" providerId="LiveId" clId="{0E877FA1-9D90-4939-B6E3-B677A6B7FFEB}" dt="2022-11-30T17:35:07.776" v="3246" actId="207"/>
          <ac:spMkLst>
            <pc:docMk/>
            <pc:sldMk cId="645662154" sldId="287"/>
            <ac:spMk id="2" creationId="{91AC690E-13B1-EA76-57B2-1E277E0E1F97}"/>
          </ac:spMkLst>
        </pc:spChg>
        <pc:spChg chg="add mod">
          <ac:chgData name="Usha Sri Tirumalasetty" userId="8cfdfccfc48760b8" providerId="LiveId" clId="{0E877FA1-9D90-4939-B6E3-B677A6B7FFEB}" dt="2022-11-17T01:41:01.476" v="1640" actId="207"/>
          <ac:spMkLst>
            <pc:docMk/>
            <pc:sldMk cId="645662154" sldId="287"/>
            <ac:spMk id="16" creationId="{12633F9B-9AF9-2CEF-E125-94DC9DCBAF90}"/>
          </ac:spMkLst>
        </pc:spChg>
        <pc:spChg chg="add del">
          <ac:chgData name="Usha Sri Tirumalasetty" userId="8cfdfccfc48760b8" providerId="LiveId" clId="{0E877FA1-9D90-4939-B6E3-B677A6B7FFEB}" dt="2022-11-17T01:21:34.051" v="1392" actId="22"/>
          <ac:spMkLst>
            <pc:docMk/>
            <pc:sldMk cId="645662154" sldId="287"/>
            <ac:spMk id="18" creationId="{5C04156F-C5AE-3BC4-89DD-D5ED4765222F}"/>
          </ac:spMkLst>
        </pc:spChg>
        <pc:spChg chg="add mod">
          <ac:chgData name="Usha Sri Tirumalasetty" userId="8cfdfccfc48760b8" providerId="LiveId" clId="{0E877FA1-9D90-4939-B6E3-B677A6B7FFEB}" dt="2022-11-17T01:42:08.718" v="1648" actId="1076"/>
          <ac:spMkLst>
            <pc:docMk/>
            <pc:sldMk cId="645662154" sldId="287"/>
            <ac:spMk id="19" creationId="{0A5A3136-CFF6-1EC2-B572-10AD2128CCFA}"/>
          </ac:spMkLst>
        </pc:spChg>
        <pc:spChg chg="add mod">
          <ac:chgData name="Usha Sri Tirumalasetty" userId="8cfdfccfc48760b8" providerId="LiveId" clId="{0E877FA1-9D90-4939-B6E3-B677A6B7FFEB}" dt="2022-11-17T01:41:37.030" v="1643" actId="207"/>
          <ac:spMkLst>
            <pc:docMk/>
            <pc:sldMk cId="645662154" sldId="287"/>
            <ac:spMk id="20" creationId="{1B707F80-E869-5F49-69B2-47A1E37B2B08}"/>
          </ac:spMkLst>
        </pc:spChg>
        <pc:spChg chg="add mod">
          <ac:chgData name="Usha Sri Tirumalasetty" userId="8cfdfccfc48760b8" providerId="LiveId" clId="{0E877FA1-9D90-4939-B6E3-B677A6B7FFEB}" dt="2022-11-17T01:41:41.358" v="1644" actId="14100"/>
          <ac:spMkLst>
            <pc:docMk/>
            <pc:sldMk cId="645662154" sldId="287"/>
            <ac:spMk id="21" creationId="{B7C6A55A-D5AC-8BCA-85B4-FF4DCCFE590C}"/>
          </ac:spMkLst>
        </pc:spChg>
        <pc:spChg chg="add mod">
          <ac:chgData name="Usha Sri Tirumalasetty" userId="8cfdfccfc48760b8" providerId="LiveId" clId="{0E877FA1-9D90-4939-B6E3-B677A6B7FFEB}" dt="2022-11-17T01:42:32.907" v="1652" actId="1076"/>
          <ac:spMkLst>
            <pc:docMk/>
            <pc:sldMk cId="645662154" sldId="287"/>
            <ac:spMk id="22" creationId="{D17DAFE7-4A82-D81F-4C2A-870DC536E7B7}"/>
          </ac:spMkLst>
        </pc:spChg>
        <pc:spChg chg="add mod">
          <ac:chgData name="Usha Sri Tirumalasetty" userId="8cfdfccfc48760b8" providerId="LiveId" clId="{0E877FA1-9D90-4939-B6E3-B677A6B7FFEB}" dt="2022-11-17T01:42:48.124" v="1654" actId="1076"/>
          <ac:spMkLst>
            <pc:docMk/>
            <pc:sldMk cId="645662154" sldId="287"/>
            <ac:spMk id="23" creationId="{013E27F3-5922-E5CA-1B13-B4A3596C1BC8}"/>
          </ac:spMkLst>
        </pc:spChg>
        <pc:spChg chg="add mod">
          <ac:chgData name="Usha Sri Tirumalasetty" userId="8cfdfccfc48760b8" providerId="LiveId" clId="{0E877FA1-9D90-4939-B6E3-B677A6B7FFEB}" dt="2022-11-17T01:41:37.030" v="1643" actId="207"/>
          <ac:spMkLst>
            <pc:docMk/>
            <pc:sldMk cId="645662154" sldId="287"/>
            <ac:spMk id="24" creationId="{F891AAAE-0538-F9A5-2427-CC001DAF5DC8}"/>
          </ac:spMkLst>
        </pc:spChg>
        <pc:spChg chg="add mod">
          <ac:chgData name="Usha Sri Tirumalasetty" userId="8cfdfccfc48760b8" providerId="LiveId" clId="{0E877FA1-9D90-4939-B6E3-B677A6B7FFEB}" dt="2022-11-17T01:41:37.030" v="1643" actId="207"/>
          <ac:spMkLst>
            <pc:docMk/>
            <pc:sldMk cId="645662154" sldId="287"/>
            <ac:spMk id="25" creationId="{0C53E0D3-A335-9B51-235C-D61BF02DDE91}"/>
          </ac:spMkLst>
        </pc:spChg>
        <pc:picChg chg="mod">
          <ac:chgData name="Usha Sri Tirumalasetty" userId="8cfdfccfc48760b8" providerId="LiveId" clId="{0E877FA1-9D90-4939-B6E3-B677A6B7FFEB}" dt="2022-11-17T01:40:19.757" v="1636" actId="1076"/>
          <ac:picMkLst>
            <pc:docMk/>
            <pc:sldMk cId="645662154" sldId="287"/>
            <ac:picMk id="4" creationId="{C846040D-3F34-FC04-C004-5BFCE9155CA7}"/>
          </ac:picMkLst>
        </pc:picChg>
        <pc:picChg chg="mod">
          <ac:chgData name="Usha Sri Tirumalasetty" userId="8cfdfccfc48760b8" providerId="LiveId" clId="{0E877FA1-9D90-4939-B6E3-B677A6B7FFEB}" dt="2022-11-17T01:40:17.223" v="1635" actId="1076"/>
          <ac:picMkLst>
            <pc:docMk/>
            <pc:sldMk cId="645662154" sldId="287"/>
            <ac:picMk id="5" creationId="{8FEAB583-23AF-93FE-BE0D-0B30FF6C8FFC}"/>
          </ac:picMkLst>
        </pc:picChg>
        <pc:picChg chg="mod">
          <ac:chgData name="Usha Sri Tirumalasetty" userId="8cfdfccfc48760b8" providerId="LiveId" clId="{0E877FA1-9D90-4939-B6E3-B677A6B7FFEB}" dt="2022-11-17T01:42:53.344" v="1655" actId="1076"/>
          <ac:picMkLst>
            <pc:docMk/>
            <pc:sldMk cId="645662154" sldId="287"/>
            <ac:picMk id="6" creationId="{A6E1E881-0949-FA41-FFFF-CD9ABB7A5E63}"/>
          </ac:picMkLst>
        </pc:picChg>
        <pc:picChg chg="mod">
          <ac:chgData name="Usha Sri Tirumalasetty" userId="8cfdfccfc48760b8" providerId="LiveId" clId="{0E877FA1-9D90-4939-B6E3-B677A6B7FFEB}" dt="2022-11-17T01:43:00.295" v="1657" actId="1076"/>
          <ac:picMkLst>
            <pc:docMk/>
            <pc:sldMk cId="645662154" sldId="287"/>
            <ac:picMk id="7" creationId="{3E27BE71-E405-7D8E-305D-DB1FE82F2B08}"/>
          </ac:picMkLst>
        </pc:picChg>
        <pc:picChg chg="mod">
          <ac:chgData name="Usha Sri Tirumalasetty" userId="8cfdfccfc48760b8" providerId="LiveId" clId="{0E877FA1-9D90-4939-B6E3-B677A6B7FFEB}" dt="2022-11-17T01:42:00.117" v="1647" actId="1076"/>
          <ac:picMkLst>
            <pc:docMk/>
            <pc:sldMk cId="645662154" sldId="287"/>
            <ac:picMk id="8" creationId="{90D5F8AB-1725-DE4D-7A2D-31071A663944}"/>
          </ac:picMkLst>
        </pc:picChg>
        <pc:picChg chg="mod">
          <ac:chgData name="Usha Sri Tirumalasetty" userId="8cfdfccfc48760b8" providerId="LiveId" clId="{0E877FA1-9D90-4939-B6E3-B677A6B7FFEB}" dt="2022-11-17T01:42:14.533" v="1650" actId="1076"/>
          <ac:picMkLst>
            <pc:docMk/>
            <pc:sldMk cId="645662154" sldId="287"/>
            <ac:picMk id="9" creationId="{39F8D8D0-61A7-6C22-625C-BD16EEEFD756}"/>
          </ac:picMkLst>
        </pc:picChg>
        <pc:picChg chg="mod">
          <ac:chgData name="Usha Sri Tirumalasetty" userId="8cfdfccfc48760b8" providerId="LiveId" clId="{0E877FA1-9D90-4939-B6E3-B677A6B7FFEB}" dt="2022-11-17T01:41:56.897" v="1646" actId="1076"/>
          <ac:picMkLst>
            <pc:docMk/>
            <pc:sldMk cId="645662154" sldId="287"/>
            <ac:picMk id="10" creationId="{591BBA96-B765-0957-2C16-ECAAF7BD3B20}"/>
          </ac:picMkLst>
        </pc:picChg>
        <pc:picChg chg="mod">
          <ac:chgData name="Usha Sri Tirumalasetty" userId="8cfdfccfc48760b8" providerId="LiveId" clId="{0E877FA1-9D90-4939-B6E3-B677A6B7FFEB}" dt="2022-11-17T01:42:39.274" v="1653" actId="1076"/>
          <ac:picMkLst>
            <pc:docMk/>
            <pc:sldMk cId="645662154" sldId="287"/>
            <ac:picMk id="11" creationId="{E41856AE-65F7-9A1A-3FA9-62C796D4D460}"/>
          </ac:picMkLst>
        </pc:picChg>
        <pc:picChg chg="mod">
          <ac:chgData name="Usha Sri Tirumalasetty" userId="8cfdfccfc48760b8" providerId="LiveId" clId="{0E877FA1-9D90-4939-B6E3-B677A6B7FFEB}" dt="2022-11-17T01:42:25.854" v="1651" actId="1076"/>
          <ac:picMkLst>
            <pc:docMk/>
            <pc:sldMk cId="645662154" sldId="287"/>
            <ac:picMk id="12" creationId="{46F0D081-2C0E-36BA-E015-01D91258E200}"/>
          </ac:picMkLst>
        </pc:picChg>
        <pc:picChg chg="mod">
          <ac:chgData name="Usha Sri Tirumalasetty" userId="8cfdfccfc48760b8" providerId="LiveId" clId="{0E877FA1-9D90-4939-B6E3-B677A6B7FFEB}" dt="2022-11-17T01:42:57.432" v="1656" actId="1076"/>
          <ac:picMkLst>
            <pc:docMk/>
            <pc:sldMk cId="645662154" sldId="287"/>
            <ac:picMk id="13" creationId="{842C77E1-710A-8270-7AD7-4FBB1B2533C9}"/>
          </ac:picMkLst>
        </pc:picChg>
        <pc:picChg chg="mod">
          <ac:chgData name="Usha Sri Tirumalasetty" userId="8cfdfccfc48760b8" providerId="LiveId" clId="{0E877FA1-9D90-4939-B6E3-B677A6B7FFEB}" dt="2022-11-17T01:42:11.583" v="1649" actId="1076"/>
          <ac:picMkLst>
            <pc:docMk/>
            <pc:sldMk cId="645662154" sldId="287"/>
            <ac:picMk id="14" creationId="{263A593D-D4D6-77DA-FA09-C43876ABDD26}"/>
          </ac:picMkLst>
        </pc:picChg>
        <pc:picChg chg="mod">
          <ac:chgData name="Usha Sri Tirumalasetty" userId="8cfdfccfc48760b8" providerId="LiveId" clId="{0E877FA1-9D90-4939-B6E3-B677A6B7FFEB}" dt="2022-11-17T01:39:06.512" v="1618" actId="1076"/>
          <ac:picMkLst>
            <pc:docMk/>
            <pc:sldMk cId="645662154" sldId="287"/>
            <ac:picMk id="15" creationId="{5AEF39C8-3B8C-B5DC-749D-162F9196743E}"/>
          </ac:picMkLst>
        </pc:picChg>
        <pc:picChg chg="add mod">
          <ac:chgData name="Usha Sri Tirumalasetty" userId="8cfdfccfc48760b8" providerId="LiveId" clId="{0E877FA1-9D90-4939-B6E3-B677A6B7FFEB}" dt="2022-11-29T17:19:49.718" v="3075"/>
          <ac:picMkLst>
            <pc:docMk/>
            <pc:sldMk cId="645662154" sldId="287"/>
            <ac:picMk id="26" creationId="{B4CCAFFC-50C4-FB22-5624-E4E914F3B878}"/>
          </ac:picMkLst>
        </pc:picChg>
      </pc:sldChg>
      <pc:sldChg chg="addSp delSp modSp new mod setBg addAnim delAnim modAnim">
        <pc:chgData name="Usha Sri Tirumalasetty" userId="8cfdfccfc48760b8" providerId="LiveId" clId="{0E877FA1-9D90-4939-B6E3-B677A6B7FFEB}" dt="2022-11-30T17:38:28.153" v="3248" actId="2711"/>
        <pc:sldMkLst>
          <pc:docMk/>
          <pc:sldMk cId="1733719420" sldId="288"/>
        </pc:sldMkLst>
        <pc:spChg chg="mod">
          <ac:chgData name="Usha Sri Tirumalasetty" userId="8cfdfccfc48760b8" providerId="LiveId" clId="{0E877FA1-9D90-4939-B6E3-B677A6B7FFEB}" dt="2022-11-30T17:38:28.153" v="3248" actId="2711"/>
          <ac:spMkLst>
            <pc:docMk/>
            <pc:sldMk cId="1733719420" sldId="288"/>
            <ac:spMk id="2" creationId="{AF46B5D5-F2E1-2F87-E400-A8F2B22599CB}"/>
          </ac:spMkLst>
        </pc:spChg>
        <pc:spChg chg="del mod">
          <ac:chgData name="Usha Sri Tirumalasetty" userId="8cfdfccfc48760b8" providerId="LiveId" clId="{0E877FA1-9D90-4939-B6E3-B677A6B7FFEB}" dt="2022-11-17T01:47:07.483" v="1674" actId="931"/>
          <ac:spMkLst>
            <pc:docMk/>
            <pc:sldMk cId="1733719420" sldId="288"/>
            <ac:spMk id="3" creationId="{586F5C5B-D430-CA11-92B6-8961B81B39E1}"/>
          </ac:spMkLst>
        </pc:spChg>
        <pc:spChg chg="add del mod">
          <ac:chgData name="Usha Sri Tirumalasetty" userId="8cfdfccfc48760b8" providerId="LiveId" clId="{0E877FA1-9D90-4939-B6E3-B677A6B7FFEB}" dt="2022-11-17T01:48:29.943" v="1682"/>
          <ac:spMkLst>
            <pc:docMk/>
            <pc:sldMk cId="1733719420" sldId="288"/>
            <ac:spMk id="6" creationId="{035F48D6-D382-584D-4972-0FEFBA39C4FD}"/>
          </ac:spMkLst>
        </pc:spChg>
        <pc:spChg chg="add del mod">
          <ac:chgData name="Usha Sri Tirumalasetty" userId="8cfdfccfc48760b8" providerId="LiveId" clId="{0E877FA1-9D90-4939-B6E3-B677A6B7FFEB}" dt="2022-11-17T01:48:53.605" v="1684" actId="26606"/>
          <ac:spMkLst>
            <pc:docMk/>
            <pc:sldMk cId="1733719420" sldId="288"/>
            <ac:spMk id="9" creationId="{10659CBA-CCED-21A3-D159-B00BBC20BF06}"/>
          </ac:spMkLst>
        </pc:spChg>
        <pc:graphicFrameChg chg="add del mod ord modGraphic">
          <ac:chgData name="Usha Sri Tirumalasetty" userId="8cfdfccfc48760b8" providerId="LiveId" clId="{0E877FA1-9D90-4939-B6E3-B677A6B7FFEB}" dt="2022-11-17T01:47:26.310" v="1681" actId="478"/>
          <ac:graphicFrameMkLst>
            <pc:docMk/>
            <pc:sldMk cId="1733719420" sldId="288"/>
            <ac:graphicFrameMk id="4" creationId="{6E426284-271F-AB67-F8A5-739BD0BCB54A}"/>
          </ac:graphicFrameMkLst>
        </pc:graphicFrameChg>
        <pc:picChg chg="add del mod">
          <ac:chgData name="Usha Sri Tirumalasetty" userId="8cfdfccfc48760b8" providerId="LiveId" clId="{0E877FA1-9D90-4939-B6E3-B677A6B7FFEB}" dt="2022-11-17T01:48:47.192" v="1683" actId="478"/>
          <ac:picMkLst>
            <pc:docMk/>
            <pc:sldMk cId="1733719420" sldId="288"/>
            <ac:picMk id="7" creationId="{2FD49ED4-D888-D6DC-033F-03D1E05A83D8}"/>
          </ac:picMkLst>
        </pc:picChg>
        <pc:picChg chg="add mod">
          <ac:chgData name="Usha Sri Tirumalasetty" userId="8cfdfccfc48760b8" providerId="LiveId" clId="{0E877FA1-9D90-4939-B6E3-B677A6B7FFEB}" dt="2022-11-29T17:19:56.393" v="3076"/>
          <ac:picMkLst>
            <pc:docMk/>
            <pc:sldMk cId="1733719420" sldId="288"/>
            <ac:picMk id="10" creationId="{AA1E55C2-5C22-7B1B-62F7-D0044F1671BB}"/>
          </ac:picMkLst>
        </pc:picChg>
        <pc:picChg chg="add">
          <ac:chgData name="Usha Sri Tirumalasetty" userId="8cfdfccfc48760b8" providerId="LiveId" clId="{0E877FA1-9D90-4939-B6E3-B677A6B7FFEB}" dt="2022-11-17T01:48:53.605" v="1684" actId="26606"/>
          <ac:picMkLst>
            <pc:docMk/>
            <pc:sldMk cId="1733719420" sldId="288"/>
            <ac:picMk id="11" creationId="{ECA405E1-F0F6-2CDC-1593-8AC0C2F5705F}"/>
          </ac:picMkLst>
        </pc:picChg>
      </pc:sldChg>
      <pc:sldChg chg="addSp delSp modSp new mod setBg modClrScheme setClrOvrMap chgLayout">
        <pc:chgData name="Usha Sri Tirumalasetty" userId="8cfdfccfc48760b8" providerId="LiveId" clId="{0E877FA1-9D90-4939-B6E3-B677A6B7FFEB}" dt="2022-11-29T17:20:01.680" v="3077"/>
        <pc:sldMkLst>
          <pc:docMk/>
          <pc:sldMk cId="3179903263" sldId="289"/>
        </pc:sldMkLst>
        <pc:spChg chg="del">
          <ac:chgData name="Usha Sri Tirumalasetty" userId="8cfdfccfc48760b8" providerId="LiveId" clId="{0E877FA1-9D90-4939-B6E3-B677A6B7FFEB}" dt="2022-11-17T01:49:06.892" v="1686" actId="700"/>
          <ac:spMkLst>
            <pc:docMk/>
            <pc:sldMk cId="3179903263" sldId="289"/>
            <ac:spMk id="2" creationId="{8C2C53B2-8D00-8274-892B-2E347940BB61}"/>
          </ac:spMkLst>
        </pc:spChg>
        <pc:spChg chg="del">
          <ac:chgData name="Usha Sri Tirumalasetty" userId="8cfdfccfc48760b8" providerId="LiveId" clId="{0E877FA1-9D90-4939-B6E3-B677A6B7FFEB}" dt="2022-11-17T01:49:06.892" v="1686" actId="700"/>
          <ac:spMkLst>
            <pc:docMk/>
            <pc:sldMk cId="3179903263" sldId="289"/>
            <ac:spMk id="3" creationId="{DEC19D18-8C92-2F5F-6429-4E75C2C7203A}"/>
          </ac:spMkLst>
        </pc:spChg>
        <pc:spChg chg="add del">
          <ac:chgData name="Usha Sri Tirumalasetty" userId="8cfdfccfc48760b8" providerId="LiveId" clId="{0E877FA1-9D90-4939-B6E3-B677A6B7FFEB}" dt="2022-11-17T01:50:17.474" v="1705" actId="26606"/>
          <ac:spMkLst>
            <pc:docMk/>
            <pc:sldMk cId="3179903263" sldId="289"/>
            <ac:spMk id="5124" creationId="{AEC29838-228E-4DBB-993F-4459C0BD8ACB}"/>
          </ac:spMkLst>
        </pc:spChg>
        <pc:spChg chg="add del">
          <ac:chgData name="Usha Sri Tirumalasetty" userId="8cfdfccfc48760b8" providerId="LiveId" clId="{0E877FA1-9D90-4939-B6E3-B677A6B7FFEB}" dt="2022-11-17T01:50:17.474" v="1705" actId="26606"/>
          <ac:spMkLst>
            <pc:docMk/>
            <pc:sldMk cId="3179903263" sldId="289"/>
            <ac:spMk id="5125" creationId="{EB46DA45-3761-4335-B5CA-E03E76B5FA95}"/>
          </ac:spMkLst>
        </pc:spChg>
        <pc:spChg chg="add del">
          <ac:chgData name="Usha Sri Tirumalasetty" userId="8cfdfccfc48760b8" providerId="LiveId" clId="{0E877FA1-9D90-4939-B6E3-B677A6B7FFEB}" dt="2022-11-17T01:50:17.474" v="1705" actId="26606"/>
          <ac:spMkLst>
            <pc:docMk/>
            <pc:sldMk cId="3179903263" sldId="289"/>
            <ac:spMk id="5126" creationId="{678B38C7-930E-425A-AC28-8C36EE323840}"/>
          </ac:spMkLst>
        </pc:spChg>
        <pc:spChg chg="add del">
          <ac:chgData name="Usha Sri Tirumalasetty" userId="8cfdfccfc48760b8" providerId="LiveId" clId="{0E877FA1-9D90-4939-B6E3-B677A6B7FFEB}" dt="2022-11-17T01:49:40.247" v="1695" actId="26606"/>
          <ac:spMkLst>
            <pc:docMk/>
            <pc:sldMk cId="3179903263" sldId="289"/>
            <ac:spMk id="5127" creationId="{7F45ECE5-A3F3-4055-A90B-041B81B5735F}"/>
          </ac:spMkLst>
        </pc:spChg>
        <pc:spChg chg="add del">
          <ac:chgData name="Usha Sri Tirumalasetty" userId="8cfdfccfc48760b8" providerId="LiveId" clId="{0E877FA1-9D90-4939-B6E3-B677A6B7FFEB}" dt="2022-11-17T01:50:18.837" v="1707" actId="26606"/>
          <ac:spMkLst>
            <pc:docMk/>
            <pc:sldMk cId="3179903263" sldId="289"/>
            <ac:spMk id="5128" creationId="{C0606E1B-B00B-4EA0-91C9-93AF337519D2}"/>
          </ac:spMkLst>
        </pc:spChg>
        <pc:spChg chg="add del">
          <ac:chgData name="Usha Sri Tirumalasetty" userId="8cfdfccfc48760b8" providerId="LiveId" clId="{0E877FA1-9D90-4939-B6E3-B677A6B7FFEB}" dt="2022-11-17T01:49:40.247" v="1695" actId="26606"/>
          <ac:spMkLst>
            <pc:docMk/>
            <pc:sldMk cId="3179903263" sldId="289"/>
            <ac:spMk id="5129" creationId="{D16D23BC-2ACF-48DE-990E-0AEA1B3CCC4D}"/>
          </ac:spMkLst>
        </pc:spChg>
        <pc:spChg chg="add del">
          <ac:chgData name="Usha Sri Tirumalasetty" userId="8cfdfccfc48760b8" providerId="LiveId" clId="{0E877FA1-9D90-4939-B6E3-B677A6B7FFEB}" dt="2022-11-17T01:50:24.043" v="1709" actId="26606"/>
          <ac:spMkLst>
            <pc:docMk/>
            <pc:sldMk cId="3179903263" sldId="289"/>
            <ac:spMk id="5130" creationId="{FB3516BD-64C7-48EF-A342-9F00D167EE78}"/>
          </ac:spMkLst>
        </pc:spChg>
        <pc:spChg chg="add del">
          <ac:chgData name="Usha Sri Tirumalasetty" userId="8cfdfccfc48760b8" providerId="LiveId" clId="{0E877FA1-9D90-4939-B6E3-B677A6B7FFEB}" dt="2022-11-17T01:50:03.774" v="1697" actId="26606"/>
          <ac:spMkLst>
            <pc:docMk/>
            <pc:sldMk cId="3179903263" sldId="289"/>
            <ac:spMk id="5131" creationId="{FB3516BD-64C7-48EF-A342-9F00D167EE78}"/>
          </ac:spMkLst>
        </pc:spChg>
        <pc:spChg chg="add del">
          <ac:chgData name="Usha Sri Tirumalasetty" userId="8cfdfccfc48760b8" providerId="LiveId" clId="{0E877FA1-9D90-4939-B6E3-B677A6B7FFEB}" dt="2022-11-17T01:50:28.119" v="1711" actId="26606"/>
          <ac:spMkLst>
            <pc:docMk/>
            <pc:sldMk cId="3179903263" sldId="289"/>
            <ac:spMk id="5132" creationId="{65F32515-9322-44A5-8C72-4C7BFB461869}"/>
          </ac:spMkLst>
        </pc:spChg>
        <pc:spChg chg="add del">
          <ac:chgData name="Usha Sri Tirumalasetty" userId="8cfdfccfc48760b8" providerId="LiveId" clId="{0E877FA1-9D90-4939-B6E3-B677A6B7FFEB}" dt="2022-11-17T01:50:28.119" v="1711" actId="26606"/>
          <ac:spMkLst>
            <pc:docMk/>
            <pc:sldMk cId="3179903263" sldId="289"/>
            <ac:spMk id="5133" creationId="{A617F13B-5021-454F-90E5-3AB2383BFD34}"/>
          </ac:spMkLst>
        </pc:spChg>
        <pc:spChg chg="add">
          <ac:chgData name="Usha Sri Tirumalasetty" userId="8cfdfccfc48760b8" providerId="LiveId" clId="{0E877FA1-9D90-4939-B6E3-B677A6B7FFEB}" dt="2022-11-17T01:50:28.184" v="1712" actId="26606"/>
          <ac:spMkLst>
            <pc:docMk/>
            <pc:sldMk cId="3179903263" sldId="289"/>
            <ac:spMk id="5135" creationId="{FB3516BD-64C7-48EF-A342-9F00D167EE78}"/>
          </ac:spMkLst>
        </pc:spChg>
        <pc:picChg chg="add mod">
          <ac:chgData name="Usha Sri Tirumalasetty" userId="8cfdfccfc48760b8" providerId="LiveId" clId="{0E877FA1-9D90-4939-B6E3-B677A6B7FFEB}" dt="2022-11-29T17:20:01.680" v="3077"/>
          <ac:picMkLst>
            <pc:docMk/>
            <pc:sldMk cId="3179903263" sldId="289"/>
            <ac:picMk id="4" creationId="{522875D4-C55F-210C-752D-518AAE584C66}"/>
          </ac:picMkLst>
        </pc:picChg>
        <pc:picChg chg="add mod">
          <ac:chgData name="Usha Sri Tirumalasetty" userId="8cfdfccfc48760b8" providerId="LiveId" clId="{0E877FA1-9D90-4939-B6E3-B677A6B7FFEB}" dt="2022-11-17T01:50:28.184" v="1712" actId="26606"/>
          <ac:picMkLst>
            <pc:docMk/>
            <pc:sldMk cId="3179903263" sldId="289"/>
            <ac:picMk id="5122" creationId="{90E94933-56DB-17B7-4600-5DB04B86C4F2}"/>
          </ac:picMkLst>
        </pc:picChg>
      </pc:sldChg>
      <pc:sldChg chg="addSp delSp modSp new mod setBg modClrScheme addAnim delAnim setClrOvrMap chgLayout">
        <pc:chgData name="Usha Sri Tirumalasetty" userId="8cfdfccfc48760b8" providerId="LiveId" clId="{0E877FA1-9D90-4939-B6E3-B677A6B7FFEB}" dt="2022-11-30T17:38:58.704" v="3254" actId="27636"/>
        <pc:sldMkLst>
          <pc:docMk/>
          <pc:sldMk cId="2074073199" sldId="290"/>
        </pc:sldMkLst>
        <pc:spChg chg="add del mod">
          <ac:chgData name="Usha Sri Tirumalasetty" userId="8cfdfccfc48760b8" providerId="LiveId" clId="{0E877FA1-9D90-4939-B6E3-B677A6B7FFEB}" dt="2022-11-17T01:51:43.034" v="1726" actId="26606"/>
          <ac:spMkLst>
            <pc:docMk/>
            <pc:sldMk cId="2074073199" sldId="290"/>
            <ac:spMk id="3" creationId="{E6F9F65D-2A5A-C156-68E5-9B50B1311A14}"/>
          </ac:spMkLst>
        </pc:spChg>
        <pc:spChg chg="add mod ord">
          <ac:chgData name="Usha Sri Tirumalasetty" userId="8cfdfccfc48760b8" providerId="LiveId" clId="{0E877FA1-9D90-4939-B6E3-B677A6B7FFEB}" dt="2022-11-30T17:38:58.704" v="3254" actId="27636"/>
          <ac:spMkLst>
            <pc:docMk/>
            <pc:sldMk cId="2074073199" sldId="290"/>
            <ac:spMk id="4" creationId="{92B0475B-DDDE-29A4-088F-C6BB21F13137}"/>
          </ac:spMkLst>
        </pc:spChg>
        <pc:spChg chg="add del mod ord">
          <ac:chgData name="Usha Sri Tirumalasetty" userId="8cfdfccfc48760b8" providerId="LiveId" clId="{0E877FA1-9D90-4939-B6E3-B677A6B7FFEB}" dt="2022-11-17T01:52:39.532" v="1736" actId="26606"/>
          <ac:spMkLst>
            <pc:docMk/>
            <pc:sldMk cId="2074073199" sldId="290"/>
            <ac:spMk id="6" creationId="{BB9E1F54-0E37-5EAE-C107-EE61AB273ECD}"/>
          </ac:spMkLst>
        </pc:spChg>
        <pc:spChg chg="add del">
          <ac:chgData name="Usha Sri Tirumalasetty" userId="8cfdfccfc48760b8" providerId="LiveId" clId="{0E877FA1-9D90-4939-B6E3-B677A6B7FFEB}" dt="2022-11-17T01:51:09.994" v="1720" actId="26606"/>
          <ac:spMkLst>
            <pc:docMk/>
            <pc:sldMk cId="2074073199" sldId="290"/>
            <ac:spMk id="8" creationId="{375136A9-49F9-4DA0-A741-F065B0FA091D}"/>
          </ac:spMkLst>
        </pc:spChg>
        <pc:spChg chg="add del">
          <ac:chgData name="Usha Sri Tirumalasetty" userId="8cfdfccfc48760b8" providerId="LiveId" clId="{0E877FA1-9D90-4939-B6E3-B677A6B7FFEB}" dt="2022-11-17T01:51:09.994" v="1720" actId="26606"/>
          <ac:spMkLst>
            <pc:docMk/>
            <pc:sldMk cId="2074073199" sldId="290"/>
            <ac:spMk id="10" creationId="{B912F6C7-0423-4B6F-AECE-710C848918FD}"/>
          </ac:spMkLst>
        </pc:spChg>
        <pc:spChg chg="add del mod ord">
          <ac:chgData name="Usha Sri Tirumalasetty" userId="8cfdfccfc48760b8" providerId="LiveId" clId="{0E877FA1-9D90-4939-B6E3-B677A6B7FFEB}" dt="2022-11-17T01:53:49.770" v="1746" actId="700"/>
          <ac:spMkLst>
            <pc:docMk/>
            <pc:sldMk cId="2074073199" sldId="290"/>
            <ac:spMk id="16" creationId="{BB9E1F54-0E37-5EAE-C107-EE61AB273ECD}"/>
          </ac:spMkLst>
        </pc:spChg>
        <pc:spChg chg="add del">
          <ac:chgData name="Usha Sri Tirumalasetty" userId="8cfdfccfc48760b8" providerId="LiveId" clId="{0E877FA1-9D90-4939-B6E3-B677A6B7FFEB}" dt="2022-11-17T01:54:23.677" v="1759" actId="26606"/>
          <ac:spMkLst>
            <pc:docMk/>
            <pc:sldMk cId="2074073199" sldId="290"/>
            <ac:spMk id="6148" creationId="{6A19AAA7-2C4A-4DD5-9BAB-B44689404144}"/>
          </ac:spMkLst>
        </pc:spChg>
        <pc:spChg chg="add del">
          <ac:chgData name="Usha Sri Tirumalasetty" userId="8cfdfccfc48760b8" providerId="LiveId" clId="{0E877FA1-9D90-4939-B6E3-B677A6B7FFEB}" dt="2022-11-17T01:54:03.763" v="1753" actId="26606"/>
          <ac:spMkLst>
            <pc:docMk/>
            <pc:sldMk cId="2074073199" sldId="290"/>
            <ac:spMk id="6151" creationId="{377641A3-0AD1-47C4-888F-5D557BC9C0CB}"/>
          </ac:spMkLst>
        </pc:spChg>
        <pc:spChg chg="add del">
          <ac:chgData name="Usha Sri Tirumalasetty" userId="8cfdfccfc48760b8" providerId="LiveId" clId="{0E877FA1-9D90-4939-B6E3-B677A6B7FFEB}" dt="2022-11-17T01:54:23.677" v="1759" actId="26606"/>
          <ac:spMkLst>
            <pc:docMk/>
            <pc:sldMk cId="2074073199" sldId="290"/>
            <ac:spMk id="6153" creationId="{F1D09B87-51D9-4DA9-8FE9-DB2890031791}"/>
          </ac:spMkLst>
        </pc:spChg>
        <pc:picChg chg="add del">
          <ac:chgData name="Usha Sri Tirumalasetty" userId="8cfdfccfc48760b8" providerId="LiveId" clId="{0E877FA1-9D90-4939-B6E3-B677A6B7FFEB}" dt="2022-11-17T01:50:58.809" v="1718" actId="26606"/>
          <ac:picMkLst>
            <pc:docMk/>
            <pc:sldMk cId="2074073199" sldId="290"/>
            <ac:picMk id="5" creationId="{9A213B11-C0EF-AD75-A2A9-FD027CEFE406}"/>
          </ac:picMkLst>
        </pc:picChg>
        <pc:picChg chg="add del">
          <ac:chgData name="Usha Sri Tirumalasetty" userId="8cfdfccfc48760b8" providerId="LiveId" clId="{0E877FA1-9D90-4939-B6E3-B677A6B7FFEB}" dt="2022-11-17T01:50:55.918" v="1716" actId="26606"/>
          <ac:picMkLst>
            <pc:docMk/>
            <pc:sldMk cId="2074073199" sldId="290"/>
            <ac:picMk id="7" creationId="{06BAAB61-6609-DA74-9F88-3BF4B36224B0}"/>
          </ac:picMkLst>
        </pc:picChg>
        <pc:picChg chg="add">
          <ac:chgData name="Usha Sri Tirumalasetty" userId="8cfdfccfc48760b8" providerId="LiveId" clId="{0E877FA1-9D90-4939-B6E3-B677A6B7FFEB}" dt="2022-11-17T01:55:55.677" v="1776" actId="26606"/>
          <ac:picMkLst>
            <pc:docMk/>
            <pc:sldMk cId="2074073199" sldId="290"/>
            <ac:picMk id="9" creationId="{5658A5FE-7148-0230-B877-B91810104EFA}"/>
          </ac:picMkLst>
        </pc:picChg>
        <pc:picChg chg="add mod">
          <ac:chgData name="Usha Sri Tirumalasetty" userId="8cfdfccfc48760b8" providerId="LiveId" clId="{0E877FA1-9D90-4939-B6E3-B677A6B7FFEB}" dt="2022-11-29T17:20:08.608" v="3078"/>
          <ac:picMkLst>
            <pc:docMk/>
            <pc:sldMk cId="2074073199" sldId="290"/>
            <ac:picMk id="11" creationId="{1BC68BCF-2273-4BBB-3DF3-CEF4269DCBE8}"/>
          </ac:picMkLst>
        </pc:picChg>
        <pc:picChg chg="add del mod ord">
          <ac:chgData name="Usha Sri Tirumalasetty" userId="8cfdfccfc48760b8" providerId="LiveId" clId="{0E877FA1-9D90-4939-B6E3-B677A6B7FFEB}" dt="2022-11-17T01:53:52.975" v="1747" actId="478"/>
          <ac:picMkLst>
            <pc:docMk/>
            <pc:sldMk cId="2074073199" sldId="290"/>
            <ac:picMk id="14" creationId="{C3AB595D-36C3-D021-3F02-F99F7E5BBEA0}"/>
          </ac:picMkLst>
        </pc:picChg>
        <pc:picChg chg="add del mod">
          <ac:chgData name="Usha Sri Tirumalasetty" userId="8cfdfccfc48760b8" providerId="LiveId" clId="{0E877FA1-9D90-4939-B6E3-B677A6B7FFEB}" dt="2022-11-17T01:55:31.439" v="1775" actId="478"/>
          <ac:picMkLst>
            <pc:docMk/>
            <pc:sldMk cId="2074073199" sldId="290"/>
            <ac:picMk id="6146" creationId="{5C4CE8D8-CC70-D4B6-4D4A-FFDBDAA7F92D}"/>
          </ac:picMkLst>
        </pc:picChg>
        <pc:cxnChg chg="add del">
          <ac:chgData name="Usha Sri Tirumalasetty" userId="8cfdfccfc48760b8" providerId="LiveId" clId="{0E877FA1-9D90-4939-B6E3-B677A6B7FFEB}" dt="2022-11-17T01:51:09.994" v="1720" actId="26606"/>
          <ac:cxnSpMkLst>
            <pc:docMk/>
            <pc:sldMk cId="2074073199" sldId="290"/>
            <ac:cxnSpMk id="12" creationId="{A7208205-03EE-4EC8-9C34-59270C1880D8}"/>
          </ac:cxnSpMkLst>
        </pc:cxnChg>
      </pc:sldChg>
      <pc:sldChg chg="addSp delSp modSp new mod setBg chgLayout">
        <pc:chgData name="Usha Sri Tirumalasetty" userId="8cfdfccfc48760b8" providerId="LiveId" clId="{0E877FA1-9D90-4939-B6E3-B677A6B7FFEB}" dt="2022-11-29T17:20:13.561" v="3079"/>
        <pc:sldMkLst>
          <pc:docMk/>
          <pc:sldMk cId="3305366909" sldId="291"/>
        </pc:sldMkLst>
        <pc:spChg chg="del">
          <ac:chgData name="Usha Sri Tirumalasetty" userId="8cfdfccfc48760b8" providerId="LiveId" clId="{0E877FA1-9D90-4939-B6E3-B677A6B7FFEB}" dt="2022-11-17T01:56:11.909" v="1779" actId="700"/>
          <ac:spMkLst>
            <pc:docMk/>
            <pc:sldMk cId="3305366909" sldId="291"/>
            <ac:spMk id="2" creationId="{0E18443A-C0CD-1411-0A8F-ACD0A22F75CD}"/>
          </ac:spMkLst>
        </pc:spChg>
        <pc:spChg chg="add del">
          <ac:chgData name="Usha Sri Tirumalasetty" userId="8cfdfccfc48760b8" providerId="LiveId" clId="{0E877FA1-9D90-4939-B6E3-B677A6B7FFEB}" dt="2022-11-17T01:56:31.076" v="1782" actId="26606"/>
          <ac:spMkLst>
            <pc:docMk/>
            <pc:sldMk cId="3305366909" sldId="291"/>
            <ac:spMk id="7175" creationId="{65F32515-9322-44A5-8C72-4C7BFB461869}"/>
          </ac:spMkLst>
        </pc:spChg>
        <pc:spChg chg="add del">
          <ac:chgData name="Usha Sri Tirumalasetty" userId="8cfdfccfc48760b8" providerId="LiveId" clId="{0E877FA1-9D90-4939-B6E3-B677A6B7FFEB}" dt="2022-11-17T01:56:31.076" v="1782" actId="26606"/>
          <ac:spMkLst>
            <pc:docMk/>
            <pc:sldMk cId="3305366909" sldId="291"/>
            <ac:spMk id="7177" creationId="{A617F13B-5021-454F-90E5-3AB2383BFD34}"/>
          </ac:spMkLst>
        </pc:spChg>
        <pc:spChg chg="add">
          <ac:chgData name="Usha Sri Tirumalasetty" userId="8cfdfccfc48760b8" providerId="LiveId" clId="{0E877FA1-9D90-4939-B6E3-B677A6B7FFEB}" dt="2022-11-17T01:56:31.140" v="1783" actId="26606"/>
          <ac:spMkLst>
            <pc:docMk/>
            <pc:sldMk cId="3305366909" sldId="291"/>
            <ac:spMk id="7179" creationId="{FB3516BD-64C7-48EF-A342-9F00D167EE78}"/>
          </ac:spMkLst>
        </pc:spChg>
        <pc:picChg chg="add mod">
          <ac:chgData name="Usha Sri Tirumalasetty" userId="8cfdfccfc48760b8" providerId="LiveId" clId="{0E877FA1-9D90-4939-B6E3-B677A6B7FFEB}" dt="2022-11-29T17:20:13.561" v="3079"/>
          <ac:picMkLst>
            <pc:docMk/>
            <pc:sldMk cId="3305366909" sldId="291"/>
            <ac:picMk id="3" creationId="{814C4DF0-1903-060F-3FA8-13522C2194C5}"/>
          </ac:picMkLst>
        </pc:picChg>
        <pc:picChg chg="add mod">
          <ac:chgData name="Usha Sri Tirumalasetty" userId="8cfdfccfc48760b8" providerId="LiveId" clId="{0E877FA1-9D90-4939-B6E3-B677A6B7FFEB}" dt="2022-11-17T01:56:31.140" v="1783" actId="26606"/>
          <ac:picMkLst>
            <pc:docMk/>
            <pc:sldMk cId="3305366909" sldId="291"/>
            <ac:picMk id="7170" creationId="{2E6CC106-2187-CF84-E448-6062203D71E5}"/>
          </ac:picMkLst>
        </pc:picChg>
      </pc:sldChg>
      <pc:sldChg chg="addSp delSp modSp new del mod chgLayout">
        <pc:chgData name="Usha Sri Tirumalasetty" userId="8cfdfccfc48760b8" providerId="LiveId" clId="{0E877FA1-9D90-4939-B6E3-B677A6B7FFEB}" dt="2022-11-17T16:25:51.719" v="1946" actId="2696"/>
        <pc:sldMkLst>
          <pc:docMk/>
          <pc:sldMk cId="2135637281" sldId="292"/>
        </pc:sldMkLst>
        <pc:spChg chg="add mod ord">
          <ac:chgData name="Usha Sri Tirumalasetty" userId="8cfdfccfc48760b8" providerId="LiveId" clId="{0E877FA1-9D90-4939-B6E3-B677A6B7FFEB}" dt="2022-11-17T16:25:47.228" v="1945" actId="21"/>
          <ac:spMkLst>
            <pc:docMk/>
            <pc:sldMk cId="2135637281" sldId="292"/>
            <ac:spMk id="2" creationId="{5D2BBA16-5534-8711-8C4A-33D0798204A2}"/>
          </ac:spMkLst>
        </pc:spChg>
        <pc:spChg chg="add del mod ord">
          <ac:chgData name="Usha Sri Tirumalasetty" userId="8cfdfccfc48760b8" providerId="LiveId" clId="{0E877FA1-9D90-4939-B6E3-B677A6B7FFEB}" dt="2022-11-17T16:18:02.016" v="1801" actId="1032"/>
          <ac:spMkLst>
            <pc:docMk/>
            <pc:sldMk cId="2135637281" sldId="292"/>
            <ac:spMk id="3" creationId="{6BE4EAE8-FA29-FE8B-0C81-CA83F3FEF7E1}"/>
          </ac:spMkLst>
        </pc:spChg>
        <pc:spChg chg="add mod">
          <ac:chgData name="Usha Sri Tirumalasetty" userId="8cfdfccfc48760b8" providerId="LiveId" clId="{0E877FA1-9D90-4939-B6E3-B677A6B7FFEB}" dt="2022-11-17T16:20:08.452" v="1873"/>
          <ac:spMkLst>
            <pc:docMk/>
            <pc:sldMk cId="2135637281" sldId="292"/>
            <ac:spMk id="6" creationId="{24443E36-9CB3-D95E-CC96-FEC95F17441B}"/>
          </ac:spMkLst>
        </pc:spChg>
        <pc:spChg chg="add mod">
          <ac:chgData name="Usha Sri Tirumalasetty" userId="8cfdfccfc48760b8" providerId="LiveId" clId="{0E877FA1-9D90-4939-B6E3-B677A6B7FFEB}" dt="2022-11-17T16:20:08.452" v="1873"/>
          <ac:spMkLst>
            <pc:docMk/>
            <pc:sldMk cId="2135637281" sldId="292"/>
            <ac:spMk id="7" creationId="{EAF96755-4BED-CBB2-251F-0DB75B1EF356}"/>
          </ac:spMkLst>
        </pc:spChg>
        <pc:grpChg chg="add del mod">
          <ac:chgData name="Usha Sri Tirumalasetty" userId="8cfdfccfc48760b8" providerId="LiveId" clId="{0E877FA1-9D90-4939-B6E3-B677A6B7FFEB}" dt="2022-11-17T16:25:32.027" v="1943" actId="478"/>
          <ac:grpSpMkLst>
            <pc:docMk/>
            <pc:sldMk cId="2135637281" sldId="292"/>
            <ac:grpSpMk id="5" creationId="{83839EE6-691C-550C-2AE4-77A77BCECDC1}"/>
          </ac:grpSpMkLst>
        </pc:grpChg>
        <pc:graphicFrameChg chg="add mod ord modGraphic">
          <ac:chgData name="Usha Sri Tirumalasetty" userId="8cfdfccfc48760b8" providerId="LiveId" clId="{0E877FA1-9D90-4939-B6E3-B677A6B7FFEB}" dt="2022-11-17T16:25:38.608" v="1944" actId="700"/>
          <ac:graphicFrameMkLst>
            <pc:docMk/>
            <pc:sldMk cId="2135637281" sldId="292"/>
            <ac:graphicFrameMk id="4" creationId="{17816188-8EC9-5153-F03E-0D33654AA76E}"/>
          </ac:graphicFrameMkLst>
        </pc:graphicFrameChg>
      </pc:sldChg>
      <pc:sldChg chg="addSp delSp modSp new mod setBg modClrScheme chgLayout">
        <pc:chgData name="Usha Sri Tirumalasetty" userId="8cfdfccfc48760b8" providerId="LiveId" clId="{0E877FA1-9D90-4939-B6E3-B677A6B7FFEB}" dt="2022-11-30T17:39:19.575" v="3256" actId="255"/>
        <pc:sldMkLst>
          <pc:docMk/>
          <pc:sldMk cId="3604885585" sldId="292"/>
        </pc:sldMkLst>
        <pc:spChg chg="add mod">
          <ac:chgData name="Usha Sri Tirumalasetty" userId="8cfdfccfc48760b8" providerId="LiveId" clId="{0E877FA1-9D90-4939-B6E3-B677A6B7FFEB}" dt="2022-11-30T17:39:19.575" v="3256" actId="255"/>
          <ac:spMkLst>
            <pc:docMk/>
            <pc:sldMk cId="3604885585" sldId="292"/>
            <ac:spMk id="2" creationId="{39DCCF06-4A75-B479-21F6-CABAE20C30C5}"/>
          </ac:spMkLst>
        </pc:spChg>
        <pc:spChg chg="add del mod">
          <ac:chgData name="Usha Sri Tirumalasetty" userId="8cfdfccfc48760b8" providerId="LiveId" clId="{0E877FA1-9D90-4939-B6E3-B677A6B7FFEB}" dt="2022-11-17T16:28:55.474" v="1950" actId="1032"/>
          <ac:spMkLst>
            <pc:docMk/>
            <pc:sldMk cId="3604885585" sldId="292"/>
            <ac:spMk id="3" creationId="{A76D9F4D-8CEB-C511-5D75-03DC69022A18}"/>
          </ac:spMkLst>
        </pc:spChg>
        <pc:spChg chg="add del mod">
          <ac:chgData name="Usha Sri Tirumalasetty" userId="8cfdfccfc48760b8" providerId="LiveId" clId="{0E877FA1-9D90-4939-B6E3-B677A6B7FFEB}" dt="2022-11-17T19:10:50.045" v="2063" actId="1032"/>
          <ac:spMkLst>
            <pc:docMk/>
            <pc:sldMk cId="3604885585" sldId="292"/>
            <ac:spMk id="11" creationId="{13681A1C-DEE6-BADC-F8D0-8C2C0636FF04}"/>
          </ac:spMkLst>
        </pc:spChg>
        <pc:graphicFrameChg chg="add del mod modGraphic">
          <ac:chgData name="Usha Sri Tirumalasetty" userId="8cfdfccfc48760b8" providerId="LiveId" clId="{0E877FA1-9D90-4939-B6E3-B677A6B7FFEB}" dt="2022-11-17T16:32:37.404" v="2062" actId="478"/>
          <ac:graphicFrameMkLst>
            <pc:docMk/>
            <pc:sldMk cId="3604885585" sldId="292"/>
            <ac:graphicFrameMk id="4" creationId="{E03C197E-8557-B927-06AB-2A520442B296}"/>
          </ac:graphicFrameMkLst>
        </pc:graphicFrameChg>
        <pc:graphicFrameChg chg="add mod modGraphic">
          <ac:chgData name="Usha Sri Tirumalasetty" userId="8cfdfccfc48760b8" providerId="LiveId" clId="{0E877FA1-9D90-4939-B6E3-B677A6B7FFEB}" dt="2022-11-30T16:06:22.504" v="3171" actId="1076"/>
          <ac:graphicFrameMkLst>
            <pc:docMk/>
            <pc:sldMk cId="3604885585" sldId="292"/>
            <ac:graphicFrameMk id="12" creationId="{835DE690-3DAE-3070-52B4-CAA58B0B046E}"/>
          </ac:graphicFrameMkLst>
        </pc:graphicFrameChg>
        <pc:picChg chg="add mod">
          <ac:chgData name="Usha Sri Tirumalasetty" userId="8cfdfccfc48760b8" providerId="LiveId" clId="{0E877FA1-9D90-4939-B6E3-B677A6B7FFEB}" dt="2022-11-30T17:06:10.772" v="3180" actId="1076"/>
          <ac:picMkLst>
            <pc:docMk/>
            <pc:sldMk cId="3604885585" sldId="292"/>
            <ac:picMk id="13" creationId="{CDAAF171-71AC-6A91-17FC-CEA963DA26F9}"/>
          </ac:picMkLst>
        </pc:picChg>
        <pc:cxnChg chg="add del">
          <ac:chgData name="Usha Sri Tirumalasetty" userId="8cfdfccfc48760b8" providerId="LiveId" clId="{0E877FA1-9D90-4939-B6E3-B677A6B7FFEB}" dt="2022-11-17T16:32:33.199" v="2061" actId="478"/>
          <ac:cxnSpMkLst>
            <pc:docMk/>
            <pc:sldMk cId="3604885585" sldId="292"/>
            <ac:cxnSpMk id="6" creationId="{EE00A993-5374-0C09-7308-FCB19213B109}"/>
          </ac:cxnSpMkLst>
        </pc:cxnChg>
        <pc:cxnChg chg="add del mod">
          <ac:chgData name="Usha Sri Tirumalasetty" userId="8cfdfccfc48760b8" providerId="LiveId" clId="{0E877FA1-9D90-4939-B6E3-B677A6B7FFEB}" dt="2022-11-17T16:32:33.199" v="2061" actId="478"/>
          <ac:cxnSpMkLst>
            <pc:docMk/>
            <pc:sldMk cId="3604885585" sldId="292"/>
            <ac:cxnSpMk id="7" creationId="{C0044F7D-F405-B429-EDD3-AC221ABB3F1F}"/>
          </ac:cxnSpMkLst>
        </pc:cxnChg>
        <pc:cxnChg chg="add del mod">
          <ac:chgData name="Usha Sri Tirumalasetty" userId="8cfdfccfc48760b8" providerId="LiveId" clId="{0E877FA1-9D90-4939-B6E3-B677A6B7FFEB}" dt="2022-11-17T16:32:33.199" v="2061" actId="478"/>
          <ac:cxnSpMkLst>
            <pc:docMk/>
            <pc:sldMk cId="3604885585" sldId="292"/>
            <ac:cxnSpMk id="8" creationId="{647427E4-4029-7BCE-A638-CD41ECFE3419}"/>
          </ac:cxnSpMkLst>
        </pc:cxnChg>
        <pc:cxnChg chg="add del mod">
          <ac:chgData name="Usha Sri Tirumalasetty" userId="8cfdfccfc48760b8" providerId="LiveId" clId="{0E877FA1-9D90-4939-B6E3-B677A6B7FFEB}" dt="2022-11-17T16:31:47.385" v="2043"/>
          <ac:cxnSpMkLst>
            <pc:docMk/>
            <pc:sldMk cId="3604885585" sldId="292"/>
            <ac:cxnSpMk id="9" creationId="{557F3CC5-FB2F-24A7-5A5D-B509994D19E0}"/>
          </ac:cxnSpMkLst>
        </pc:cxnChg>
      </pc:sldChg>
      <pc:sldChg chg="addSp delSp modSp new mod">
        <pc:chgData name="Usha Sri Tirumalasetty" userId="8cfdfccfc48760b8" providerId="LiveId" clId="{0E877FA1-9D90-4939-B6E3-B677A6B7FFEB}" dt="2022-11-30T18:09:00.734" v="3442" actId="1076"/>
        <pc:sldMkLst>
          <pc:docMk/>
          <pc:sldMk cId="3232494777" sldId="293"/>
        </pc:sldMkLst>
        <pc:spChg chg="mod">
          <ac:chgData name="Usha Sri Tirumalasetty" userId="8cfdfccfc48760b8" providerId="LiveId" clId="{0E877FA1-9D90-4939-B6E3-B677A6B7FFEB}" dt="2022-11-30T17:39:47.444" v="3257" actId="207"/>
          <ac:spMkLst>
            <pc:docMk/>
            <pc:sldMk cId="3232494777" sldId="293"/>
            <ac:spMk id="2" creationId="{4F691355-5ED2-62B0-59D8-55988173B003}"/>
          </ac:spMkLst>
        </pc:spChg>
        <pc:spChg chg="del">
          <ac:chgData name="Usha Sri Tirumalasetty" userId="8cfdfccfc48760b8" providerId="LiveId" clId="{0E877FA1-9D90-4939-B6E3-B677A6B7FFEB}" dt="2022-11-17T21:51:34.134" v="3056"/>
          <ac:spMkLst>
            <pc:docMk/>
            <pc:sldMk cId="3232494777" sldId="293"/>
            <ac:spMk id="3" creationId="{AA009374-3526-D15D-FDC9-61F8E63BA480}"/>
          </ac:spMkLst>
        </pc:spChg>
        <pc:spChg chg="add del mod">
          <ac:chgData name="Usha Sri Tirumalasetty" userId="8cfdfccfc48760b8" providerId="LiveId" clId="{0E877FA1-9D90-4939-B6E3-B677A6B7FFEB}" dt="2022-11-22T04:23:13.221" v="3065"/>
          <ac:spMkLst>
            <pc:docMk/>
            <pc:sldMk cId="3232494777" sldId="293"/>
            <ac:spMk id="4" creationId="{C1AA9F69-3C38-19D4-92B1-54AE6B900137}"/>
          </ac:spMkLst>
        </pc:spChg>
        <pc:picChg chg="add mod">
          <ac:chgData name="Usha Sri Tirumalasetty" userId="8cfdfccfc48760b8" providerId="LiveId" clId="{0E877FA1-9D90-4939-B6E3-B677A6B7FFEB}" dt="2022-11-30T18:09:00.734" v="3442" actId="1076"/>
          <ac:picMkLst>
            <pc:docMk/>
            <pc:sldMk cId="3232494777" sldId="293"/>
            <ac:picMk id="5" creationId="{52A82CC7-C538-ABB4-0A7F-7F93694B2FE8}"/>
          </ac:picMkLst>
        </pc:picChg>
        <pc:picChg chg="add del mod">
          <ac:chgData name="Usha Sri Tirumalasetty" userId="8cfdfccfc48760b8" providerId="LiveId" clId="{0E877FA1-9D90-4939-B6E3-B677A6B7FFEB}" dt="2022-11-29T18:02:46.134" v="3099" actId="931"/>
          <ac:picMkLst>
            <pc:docMk/>
            <pc:sldMk cId="3232494777" sldId="293"/>
            <ac:picMk id="7" creationId="{30719AE2-5337-6DA1-782D-0D1B79E3DAC8}"/>
          </ac:picMkLst>
        </pc:picChg>
        <pc:picChg chg="add mod">
          <ac:chgData name="Usha Sri Tirumalasetty" userId="8cfdfccfc48760b8" providerId="LiveId" clId="{0E877FA1-9D90-4939-B6E3-B677A6B7FFEB}" dt="2022-11-29T18:25:19.026" v="3123" actId="1076"/>
          <ac:picMkLst>
            <pc:docMk/>
            <pc:sldMk cId="3232494777" sldId="293"/>
            <ac:picMk id="9" creationId="{D8672064-B268-3DEF-2345-375D0E56E5FC}"/>
          </ac:picMkLst>
        </pc:picChg>
        <pc:picChg chg="add del mod">
          <ac:chgData name="Usha Sri Tirumalasetty" userId="8cfdfccfc48760b8" providerId="LiveId" clId="{0E877FA1-9D90-4939-B6E3-B677A6B7FFEB}" dt="2022-11-29T18:25:30.114" v="3126" actId="478"/>
          <ac:picMkLst>
            <pc:docMk/>
            <pc:sldMk cId="3232494777" sldId="293"/>
            <ac:picMk id="11" creationId="{DFA58642-DD0C-D1AC-107B-EC3060B841F7}"/>
          </ac:picMkLst>
        </pc:picChg>
        <pc:picChg chg="add mod">
          <ac:chgData name="Usha Sri Tirumalasetty" userId="8cfdfccfc48760b8" providerId="LiveId" clId="{0E877FA1-9D90-4939-B6E3-B677A6B7FFEB}" dt="2022-11-29T18:08:52.527" v="3113" actId="1076"/>
          <ac:picMkLst>
            <pc:docMk/>
            <pc:sldMk cId="3232494777" sldId="293"/>
            <ac:picMk id="13" creationId="{0FFA7737-814F-B68C-2519-44002D115FB1}"/>
          </ac:picMkLst>
        </pc:picChg>
        <pc:picChg chg="add mod">
          <ac:chgData name="Usha Sri Tirumalasetty" userId="8cfdfccfc48760b8" providerId="LiveId" clId="{0E877FA1-9D90-4939-B6E3-B677A6B7FFEB}" dt="2022-11-29T18:11:29.478" v="3115" actId="1076"/>
          <ac:picMkLst>
            <pc:docMk/>
            <pc:sldMk cId="3232494777" sldId="293"/>
            <ac:picMk id="14" creationId="{405456CF-16E6-5A98-1E51-491AC4B3E45B}"/>
          </ac:picMkLst>
        </pc:picChg>
        <pc:picChg chg="add mod">
          <ac:chgData name="Usha Sri Tirumalasetty" userId="8cfdfccfc48760b8" providerId="LiveId" clId="{0E877FA1-9D90-4939-B6E3-B677A6B7FFEB}" dt="2022-11-29T18:20:07.642" v="3121" actId="1076"/>
          <ac:picMkLst>
            <pc:docMk/>
            <pc:sldMk cId="3232494777" sldId="293"/>
            <ac:picMk id="16" creationId="{55391C11-4A33-98F9-DD55-D1C503ACB22E}"/>
          </ac:picMkLst>
        </pc:picChg>
        <pc:picChg chg="add mod">
          <ac:chgData name="Usha Sri Tirumalasetty" userId="8cfdfccfc48760b8" providerId="LiveId" clId="{0E877FA1-9D90-4939-B6E3-B677A6B7FFEB}" dt="2022-11-29T18:25:51.649" v="3132" actId="1076"/>
          <ac:picMkLst>
            <pc:docMk/>
            <pc:sldMk cId="3232494777" sldId="293"/>
            <ac:picMk id="18" creationId="{E3DD6220-F3B9-88C4-4C1D-D4F95FC8328C}"/>
          </ac:picMkLst>
        </pc:picChg>
        <pc:picChg chg="add mod">
          <ac:chgData name="Usha Sri Tirumalasetty" userId="8cfdfccfc48760b8" providerId="LiveId" clId="{0E877FA1-9D90-4939-B6E3-B677A6B7FFEB}" dt="2022-11-29T18:26:03.725" v="3135" actId="1076"/>
          <ac:picMkLst>
            <pc:docMk/>
            <pc:sldMk cId="3232494777" sldId="293"/>
            <ac:picMk id="20" creationId="{DDC51DE7-E027-82F7-0F43-9BD72FBDE5E7}"/>
          </ac:picMkLst>
        </pc:picChg>
        <pc:picChg chg="add del mod">
          <ac:chgData name="Usha Sri Tirumalasetty" userId="8cfdfccfc48760b8" providerId="LiveId" clId="{0E877FA1-9D90-4939-B6E3-B677A6B7FFEB}" dt="2022-11-29T18:25:23.002" v="3124" actId="478"/>
          <ac:picMkLst>
            <pc:docMk/>
            <pc:sldMk cId="3232494777" sldId="293"/>
            <ac:picMk id="22" creationId="{1C43ACBD-9454-92BF-3A8C-0C4223991768}"/>
          </ac:picMkLst>
        </pc:picChg>
        <pc:picChg chg="add mod">
          <ac:chgData name="Usha Sri Tirumalasetty" userId="8cfdfccfc48760b8" providerId="LiveId" clId="{0E877FA1-9D90-4939-B6E3-B677A6B7FFEB}" dt="2022-11-29T18:30:39.259" v="3142" actId="1076"/>
          <ac:picMkLst>
            <pc:docMk/>
            <pc:sldMk cId="3232494777" sldId="293"/>
            <ac:picMk id="24" creationId="{A538C5C1-5AE6-50D7-B9E3-158309061B26}"/>
          </ac:picMkLst>
        </pc:picChg>
        <pc:picChg chg="add del mod">
          <ac:chgData name="Usha Sri Tirumalasetty" userId="8cfdfccfc48760b8" providerId="LiveId" clId="{0E877FA1-9D90-4939-B6E3-B677A6B7FFEB}" dt="2022-11-29T18:39:25.152" v="3151" actId="478"/>
          <ac:picMkLst>
            <pc:docMk/>
            <pc:sldMk cId="3232494777" sldId="293"/>
            <ac:picMk id="26" creationId="{4B47A171-B3E7-C90E-7675-66BCC4E0A5B0}"/>
          </ac:picMkLst>
        </pc:picChg>
        <pc:picChg chg="add del mod">
          <ac:chgData name="Usha Sri Tirumalasetty" userId="8cfdfccfc48760b8" providerId="LiveId" clId="{0E877FA1-9D90-4939-B6E3-B677A6B7FFEB}" dt="2022-11-29T18:40:33.945" v="3154" actId="478"/>
          <ac:picMkLst>
            <pc:docMk/>
            <pc:sldMk cId="3232494777" sldId="293"/>
            <ac:picMk id="28" creationId="{02DBD4C6-C532-1C29-4B1E-303EDC9FE330}"/>
          </ac:picMkLst>
        </pc:picChg>
        <pc:picChg chg="add mod">
          <ac:chgData name="Usha Sri Tirumalasetty" userId="8cfdfccfc48760b8" providerId="LiveId" clId="{0E877FA1-9D90-4939-B6E3-B677A6B7FFEB}" dt="2022-11-30T17:06:08.275" v="3178" actId="1076"/>
          <ac:picMkLst>
            <pc:docMk/>
            <pc:sldMk cId="3232494777" sldId="293"/>
            <ac:picMk id="30" creationId="{D80EBD6B-5AF1-73CA-9185-2BE8D7864782}"/>
          </ac:picMkLst>
        </pc:picChg>
        <pc:picChg chg="add mod">
          <ac:chgData name="Usha Sri Tirumalasetty" userId="8cfdfccfc48760b8" providerId="LiveId" clId="{0E877FA1-9D90-4939-B6E3-B677A6B7FFEB}" dt="2022-11-17T21:52:03.395" v="3060" actId="14100"/>
          <ac:picMkLst>
            <pc:docMk/>
            <pc:sldMk cId="3232494777" sldId="293"/>
            <ac:picMk id="8194" creationId="{ADD27CC0-F16B-4E8C-25C3-5F001AC2A43E}"/>
          </ac:picMkLst>
        </pc:picChg>
      </pc:sldChg>
      <pc:sldChg chg="addSp modSp mod">
        <pc:chgData name="Usha Sri Tirumalasetty" userId="8cfdfccfc48760b8" providerId="LiveId" clId="{0E877FA1-9D90-4939-B6E3-B677A6B7FFEB}" dt="2022-11-30T18:08:32.132" v="3438"/>
        <pc:sldMkLst>
          <pc:docMk/>
          <pc:sldMk cId="4159089393" sldId="294"/>
        </pc:sldMkLst>
        <pc:spChg chg="mod">
          <ac:chgData name="Usha Sri Tirumalasetty" userId="8cfdfccfc48760b8" providerId="LiveId" clId="{0E877FA1-9D90-4939-B6E3-B677A6B7FFEB}" dt="2022-11-30T18:03:48.095" v="3409" actId="20577"/>
          <ac:spMkLst>
            <pc:docMk/>
            <pc:sldMk cId="4159089393" sldId="294"/>
            <ac:spMk id="2" creationId="{CD700FF8-9F7A-0B80-FB01-235F58579AFB}"/>
          </ac:spMkLst>
        </pc:spChg>
        <pc:spChg chg="mod">
          <ac:chgData name="Usha Sri Tirumalasetty" userId="8cfdfccfc48760b8" providerId="LiveId" clId="{0E877FA1-9D90-4939-B6E3-B677A6B7FFEB}" dt="2022-11-30T18:04:03.185" v="3410" actId="33524"/>
          <ac:spMkLst>
            <pc:docMk/>
            <pc:sldMk cId="4159089393" sldId="294"/>
            <ac:spMk id="3" creationId="{558A1467-C7AB-D3CD-876C-7C1795906294}"/>
          </ac:spMkLst>
        </pc:spChg>
        <pc:picChg chg="add mod">
          <ac:chgData name="Usha Sri Tirumalasetty" userId="8cfdfccfc48760b8" providerId="LiveId" clId="{0E877FA1-9D90-4939-B6E3-B677A6B7FFEB}" dt="2022-11-30T18:08:32.132" v="3438"/>
          <ac:picMkLst>
            <pc:docMk/>
            <pc:sldMk cId="4159089393" sldId="294"/>
            <ac:picMk id="5" creationId="{909C7C3B-329B-678D-9592-3920C57A941C}"/>
          </ac:picMkLst>
        </pc:picChg>
      </pc:sldChg>
      <pc:sldChg chg="addSp modSp mod">
        <pc:chgData name="Usha Sri Tirumalasetty" userId="8cfdfccfc48760b8" providerId="LiveId" clId="{0E877FA1-9D90-4939-B6E3-B677A6B7FFEB}" dt="2022-11-30T18:08:08.127" v="3436"/>
        <pc:sldMkLst>
          <pc:docMk/>
          <pc:sldMk cId="1052022329" sldId="295"/>
        </pc:sldMkLst>
        <pc:spChg chg="mod">
          <ac:chgData name="Usha Sri Tirumalasetty" userId="8cfdfccfc48760b8" providerId="LiveId" clId="{0E877FA1-9D90-4939-B6E3-B677A6B7FFEB}" dt="2022-11-30T17:45:36.320" v="3330" actId="20577"/>
          <ac:spMkLst>
            <pc:docMk/>
            <pc:sldMk cId="1052022329" sldId="295"/>
            <ac:spMk id="2" creationId="{CD700FF8-9F7A-0B80-FB01-235F58579AFB}"/>
          </ac:spMkLst>
        </pc:spChg>
        <pc:spChg chg="mod">
          <ac:chgData name="Usha Sri Tirumalasetty" userId="8cfdfccfc48760b8" providerId="LiveId" clId="{0E877FA1-9D90-4939-B6E3-B677A6B7FFEB}" dt="2022-11-30T17:46:08.726" v="3332" actId="255"/>
          <ac:spMkLst>
            <pc:docMk/>
            <pc:sldMk cId="1052022329" sldId="295"/>
            <ac:spMk id="3" creationId="{558A1467-C7AB-D3CD-876C-7C1795906294}"/>
          </ac:spMkLst>
        </pc:spChg>
        <pc:picChg chg="add mod">
          <ac:chgData name="Usha Sri Tirumalasetty" userId="8cfdfccfc48760b8" providerId="LiveId" clId="{0E877FA1-9D90-4939-B6E3-B677A6B7FFEB}" dt="2022-11-30T18:08:08.127" v="3436"/>
          <ac:picMkLst>
            <pc:docMk/>
            <pc:sldMk cId="1052022329" sldId="295"/>
            <ac:picMk id="5" creationId="{7EACE818-F1B0-9A63-5157-329E19B1FEF9}"/>
          </ac:picMkLst>
        </pc:picChg>
      </pc:sldChg>
      <pc:sldChg chg="addSp modSp mod">
        <pc:chgData name="Usha Sri Tirumalasetty" userId="8cfdfccfc48760b8" providerId="LiveId" clId="{0E877FA1-9D90-4939-B6E3-B677A6B7FFEB}" dt="2022-11-30T19:55:58.054" v="3935" actId="12"/>
        <pc:sldMkLst>
          <pc:docMk/>
          <pc:sldMk cId="3234767993" sldId="296"/>
        </pc:sldMkLst>
        <pc:spChg chg="mod">
          <ac:chgData name="Usha Sri Tirumalasetty" userId="8cfdfccfc48760b8" providerId="LiveId" clId="{0E877FA1-9D90-4939-B6E3-B677A6B7FFEB}" dt="2022-11-30T17:54:44.500" v="3390" actId="20577"/>
          <ac:spMkLst>
            <pc:docMk/>
            <pc:sldMk cId="3234767993" sldId="296"/>
            <ac:spMk id="2" creationId="{22E97077-6F80-EA68-2E5A-30FE369F2B5D}"/>
          </ac:spMkLst>
        </pc:spChg>
        <pc:spChg chg="mod">
          <ac:chgData name="Usha Sri Tirumalasetty" userId="8cfdfccfc48760b8" providerId="LiveId" clId="{0E877FA1-9D90-4939-B6E3-B677A6B7FFEB}" dt="2022-11-30T19:55:58.054" v="3935" actId="12"/>
          <ac:spMkLst>
            <pc:docMk/>
            <pc:sldMk cId="3234767993" sldId="296"/>
            <ac:spMk id="15" creationId="{EE2ADC4C-0ACF-1510-D1E6-0ED10741FE91}"/>
          </ac:spMkLst>
        </pc:spChg>
        <pc:picChg chg="add mod">
          <ac:chgData name="Usha Sri Tirumalasetty" userId="8cfdfccfc48760b8" providerId="LiveId" clId="{0E877FA1-9D90-4939-B6E3-B677A6B7FFEB}" dt="2022-11-30T18:08:42.897" v="3440"/>
          <ac:picMkLst>
            <pc:docMk/>
            <pc:sldMk cId="3234767993" sldId="296"/>
            <ac:picMk id="5" creationId="{FA5766AF-30BA-AF84-7995-D3C1202BA1CB}"/>
          </ac:picMkLst>
        </pc:picChg>
      </pc:sldChg>
      <pc:sldChg chg="addSp modSp mod">
        <pc:chgData name="Usha Sri Tirumalasetty" userId="8cfdfccfc48760b8" providerId="LiveId" clId="{0E877FA1-9D90-4939-B6E3-B677A6B7FFEB}" dt="2022-11-30T18:43:41.797" v="3585" actId="14734"/>
        <pc:sldMkLst>
          <pc:docMk/>
          <pc:sldMk cId="1632383950" sldId="297"/>
        </pc:sldMkLst>
        <pc:spChg chg="mod">
          <ac:chgData name="Usha Sri Tirumalasetty" userId="8cfdfccfc48760b8" providerId="LiveId" clId="{0E877FA1-9D90-4939-B6E3-B677A6B7FFEB}" dt="2022-11-30T18:41:12.317" v="3569" actId="1076"/>
          <ac:spMkLst>
            <pc:docMk/>
            <pc:sldMk cId="1632383950" sldId="297"/>
            <ac:spMk id="2" creationId="{C1238980-2119-58E7-1647-5FEEE40475E7}"/>
          </ac:spMkLst>
        </pc:spChg>
        <pc:graphicFrameChg chg="modGraphic">
          <ac:chgData name="Usha Sri Tirumalasetty" userId="8cfdfccfc48760b8" providerId="LiveId" clId="{0E877FA1-9D90-4939-B6E3-B677A6B7FFEB}" dt="2022-11-30T18:43:41.797" v="3585" actId="14734"/>
          <ac:graphicFrameMkLst>
            <pc:docMk/>
            <pc:sldMk cId="1632383950" sldId="297"/>
            <ac:graphicFrameMk id="15" creationId="{5695CC26-4BD2-80EF-B9DC-0CF5E5363556}"/>
          </ac:graphicFrameMkLst>
        </pc:graphicFrameChg>
        <pc:picChg chg="add mod">
          <ac:chgData name="Usha Sri Tirumalasetty" userId="8cfdfccfc48760b8" providerId="LiveId" clId="{0E877FA1-9D90-4939-B6E3-B677A6B7FFEB}" dt="2022-11-30T18:08:37.805" v="3439"/>
          <ac:picMkLst>
            <pc:docMk/>
            <pc:sldMk cId="1632383950" sldId="297"/>
            <ac:picMk id="14" creationId="{27EDCCCA-AA2C-508D-1E19-90CE888857A2}"/>
          </ac:picMkLst>
        </pc:picChg>
        <pc:picChg chg="mod">
          <ac:chgData name="Usha Sri Tirumalasetty" userId="8cfdfccfc48760b8" providerId="LiveId" clId="{0E877FA1-9D90-4939-B6E3-B677A6B7FFEB}" dt="2022-11-30T18:29:30.004" v="3558" actId="14100"/>
          <ac:picMkLst>
            <pc:docMk/>
            <pc:sldMk cId="1632383950" sldId="297"/>
            <ac:picMk id="16" creationId="{967DC086-DDC3-68DB-23CB-80FCF9CA12D6}"/>
          </ac:picMkLst>
        </pc:picChg>
      </pc:sldChg>
      <pc:sldChg chg="addSp delSp modSp mod modClrScheme chgLayout">
        <pc:chgData name="Usha Sri Tirumalasetty" userId="8cfdfccfc48760b8" providerId="LiveId" clId="{0E877FA1-9D90-4939-B6E3-B677A6B7FFEB}" dt="2022-11-30T20:55:48.199" v="4232" actId="20577"/>
        <pc:sldMkLst>
          <pc:docMk/>
          <pc:sldMk cId="457484863" sldId="298"/>
        </pc:sldMkLst>
        <pc:spChg chg="del mod">
          <ac:chgData name="Usha Sri Tirumalasetty" userId="8cfdfccfc48760b8" providerId="LiveId" clId="{0E877FA1-9D90-4939-B6E3-B677A6B7FFEB}" dt="2022-11-30T17:41:39.673" v="3298" actId="478"/>
          <ac:spMkLst>
            <pc:docMk/>
            <pc:sldMk cId="457484863" sldId="298"/>
            <ac:spMk id="2" creationId="{7E5EA296-EFB9-7466-452B-7AF062670192}"/>
          </ac:spMkLst>
        </pc:spChg>
        <pc:spChg chg="add mod ord">
          <ac:chgData name="Usha Sri Tirumalasetty" userId="8cfdfccfc48760b8" providerId="LiveId" clId="{0E877FA1-9D90-4939-B6E3-B677A6B7FFEB}" dt="2022-11-30T17:41:52.230" v="3299" actId="1076"/>
          <ac:spMkLst>
            <pc:docMk/>
            <pc:sldMk cId="457484863" sldId="298"/>
            <ac:spMk id="3" creationId="{29B6BC4F-F498-5127-F454-CBACE222CF73}"/>
          </ac:spMkLst>
        </pc:spChg>
        <pc:spChg chg="add del mod ord">
          <ac:chgData name="Usha Sri Tirumalasetty" userId="8cfdfccfc48760b8" providerId="LiveId" clId="{0E877FA1-9D90-4939-B6E3-B677A6B7FFEB}" dt="2022-11-30T20:55:48.199" v="4232" actId="20577"/>
          <ac:spMkLst>
            <pc:docMk/>
            <pc:sldMk cId="457484863" sldId="298"/>
            <ac:spMk id="4" creationId="{369175BA-09BB-9E37-A737-E3DD2F3B99F8}"/>
          </ac:spMkLst>
        </pc:spChg>
        <pc:graphicFrameChg chg="add del">
          <ac:chgData name="Usha Sri Tirumalasetty" userId="8cfdfccfc48760b8" providerId="LiveId" clId="{0E877FA1-9D90-4939-B6E3-B677A6B7FFEB}" dt="2022-11-30T19:35:09.664" v="3911" actId="26606"/>
          <ac:graphicFrameMkLst>
            <pc:docMk/>
            <pc:sldMk cId="457484863" sldId="298"/>
            <ac:graphicFrameMk id="7" creationId="{1BE23F0C-4B6C-F2A6-4012-6895656926D4}"/>
          </ac:graphicFrameMkLst>
        </pc:graphicFrameChg>
        <pc:graphicFrameChg chg="add del modGraphic">
          <ac:chgData name="Usha Sri Tirumalasetty" userId="8cfdfccfc48760b8" providerId="LiveId" clId="{0E877FA1-9D90-4939-B6E3-B677A6B7FFEB}" dt="2022-11-30T19:31:06.463" v="3879" actId="1032"/>
          <ac:graphicFrameMkLst>
            <pc:docMk/>
            <pc:sldMk cId="457484863" sldId="298"/>
            <ac:graphicFrameMk id="8" creationId="{FC83B2A4-2BE1-F909-DC3E-783CB8A6F5E2}"/>
          </ac:graphicFrameMkLst>
        </pc:graphicFrameChg>
        <pc:picChg chg="add mod">
          <ac:chgData name="Usha Sri Tirumalasetty" userId="8cfdfccfc48760b8" providerId="LiveId" clId="{0E877FA1-9D90-4939-B6E3-B677A6B7FFEB}" dt="2022-11-30T18:08:50.717" v="3441"/>
          <ac:picMkLst>
            <pc:docMk/>
            <pc:sldMk cId="457484863" sldId="298"/>
            <ac:picMk id="5" creationId="{4AE84566-A1FA-8B80-4840-B0110044F51C}"/>
          </ac:picMkLst>
        </pc:picChg>
      </pc:sldChg>
      <pc:sldChg chg="addSp modSp new mod ord modClrScheme chgLayout">
        <pc:chgData name="Usha Sri Tirumalasetty" userId="8cfdfccfc48760b8" providerId="LiveId" clId="{0E877FA1-9D90-4939-B6E3-B677A6B7FFEB}" dt="2022-11-30T20:05:52.526" v="3962" actId="20577"/>
        <pc:sldMkLst>
          <pc:docMk/>
          <pc:sldMk cId="127211363" sldId="299"/>
        </pc:sldMkLst>
        <pc:spChg chg="mod ord">
          <ac:chgData name="Usha Sri Tirumalasetty" userId="8cfdfccfc48760b8" providerId="LiveId" clId="{0E877FA1-9D90-4939-B6E3-B677A6B7FFEB}" dt="2022-11-30T20:05:52.526" v="3962" actId="20577"/>
          <ac:spMkLst>
            <pc:docMk/>
            <pc:sldMk cId="127211363" sldId="299"/>
            <ac:spMk id="2" creationId="{046E2F1E-CE2C-6BFE-0A6D-D96EBA5B2F93}"/>
          </ac:spMkLst>
        </pc:spChg>
        <pc:spChg chg="add mod ord">
          <ac:chgData name="Usha Sri Tirumalasetty" userId="8cfdfccfc48760b8" providerId="LiveId" clId="{0E877FA1-9D90-4939-B6E3-B677A6B7FFEB}" dt="2022-11-30T17:24:02.232" v="3191"/>
          <ac:spMkLst>
            <pc:docMk/>
            <pc:sldMk cId="127211363" sldId="299"/>
            <ac:spMk id="3" creationId="{66E49182-9282-4906-04B4-32D4519892F5}"/>
          </ac:spMkLst>
        </pc:spChg>
        <pc:picChg chg="add mod">
          <ac:chgData name="Usha Sri Tirumalasetty" userId="8cfdfccfc48760b8" providerId="LiveId" clId="{0E877FA1-9D90-4939-B6E3-B677A6B7FFEB}" dt="2022-11-30T17:24:13.255" v="3193"/>
          <ac:picMkLst>
            <pc:docMk/>
            <pc:sldMk cId="127211363" sldId="299"/>
            <ac:picMk id="4" creationId="{164005AE-3718-6A8A-4051-55D5A65340D1}"/>
          </ac:picMkLst>
        </pc:picChg>
      </pc:sldChg>
      <pc:sldChg chg="addSp modSp del mod">
        <pc:chgData name="Usha Sri Tirumalasetty" userId="8cfdfccfc48760b8" providerId="LiveId" clId="{0E877FA1-9D90-4939-B6E3-B677A6B7FFEB}" dt="2022-11-30T23:56:28.863" v="4870" actId="2696"/>
        <pc:sldMkLst>
          <pc:docMk/>
          <pc:sldMk cId="2200987832" sldId="300"/>
        </pc:sldMkLst>
        <pc:spChg chg="mod">
          <ac:chgData name="Usha Sri Tirumalasetty" userId="8cfdfccfc48760b8" providerId="LiveId" clId="{0E877FA1-9D90-4939-B6E3-B677A6B7FFEB}" dt="2022-11-30T21:16:50.233" v="4571" actId="20577"/>
          <ac:spMkLst>
            <pc:docMk/>
            <pc:sldMk cId="2200987832" sldId="300"/>
            <ac:spMk id="2" creationId="{CB7F4A0D-68BD-B43F-2F49-7C606978E9E7}"/>
          </ac:spMkLst>
        </pc:spChg>
        <pc:picChg chg="add mod">
          <ac:chgData name="Usha Sri Tirumalasetty" userId="8cfdfccfc48760b8" providerId="LiveId" clId="{0E877FA1-9D90-4939-B6E3-B677A6B7FFEB}" dt="2022-11-30T19:57:02.741" v="3937"/>
          <ac:picMkLst>
            <pc:docMk/>
            <pc:sldMk cId="2200987832" sldId="300"/>
            <ac:picMk id="4" creationId="{F09955E4-3D08-65A1-BE17-9C62D149164B}"/>
          </ac:picMkLst>
        </pc:picChg>
      </pc:sldChg>
      <pc:sldChg chg="addSp delSp modSp mod setBg">
        <pc:chgData name="Usha Sri Tirumalasetty" userId="8cfdfccfc48760b8" providerId="LiveId" clId="{0E877FA1-9D90-4939-B6E3-B677A6B7FFEB}" dt="2022-11-30T21:34:25.295" v="4795"/>
        <pc:sldMkLst>
          <pc:docMk/>
          <pc:sldMk cId="3487853471" sldId="301"/>
        </pc:sldMkLst>
        <pc:spChg chg="mod">
          <ac:chgData name="Usha Sri Tirumalasetty" userId="8cfdfccfc48760b8" providerId="LiveId" clId="{0E877FA1-9D90-4939-B6E3-B677A6B7FFEB}" dt="2022-11-30T21:18:10.647" v="4620" actId="26606"/>
          <ac:spMkLst>
            <pc:docMk/>
            <pc:sldMk cId="3487853471" sldId="301"/>
            <ac:spMk id="2" creationId="{06FB099C-BDA8-BEBC-8737-7ECC9E461958}"/>
          </ac:spMkLst>
        </pc:spChg>
        <pc:spChg chg="del">
          <ac:chgData name="Usha Sri Tirumalasetty" userId="8cfdfccfc48760b8" providerId="LiveId" clId="{0E877FA1-9D90-4939-B6E3-B677A6B7FFEB}" dt="2022-11-30T21:18:10.647" v="4620" actId="26606"/>
          <ac:spMkLst>
            <pc:docMk/>
            <pc:sldMk cId="3487853471" sldId="301"/>
            <ac:spMk id="3" creationId="{42CF4195-9B6B-9C49-BE46-462B17FD18A2}"/>
          </ac:spMkLst>
        </pc:spChg>
        <pc:picChg chg="add mod">
          <ac:chgData name="Usha Sri Tirumalasetty" userId="8cfdfccfc48760b8" providerId="LiveId" clId="{0E877FA1-9D90-4939-B6E3-B677A6B7FFEB}" dt="2022-11-30T21:18:10.647" v="4620" actId="26606"/>
          <ac:picMkLst>
            <pc:docMk/>
            <pc:sldMk cId="3487853471" sldId="301"/>
            <ac:picMk id="4" creationId="{C907AD6E-F5C5-E66A-8117-6C6E0F155257}"/>
          </ac:picMkLst>
        </pc:picChg>
        <pc:picChg chg="add mod">
          <ac:chgData name="Usha Sri Tirumalasetty" userId="8cfdfccfc48760b8" providerId="LiveId" clId="{0E877FA1-9D90-4939-B6E3-B677A6B7FFEB}" dt="2022-11-30T21:34:25.295" v="4795"/>
          <ac:picMkLst>
            <pc:docMk/>
            <pc:sldMk cId="3487853471" sldId="301"/>
            <ac:picMk id="5" creationId="{E7970CE5-34C8-B227-8B61-A6DF4BCB864A}"/>
          </ac:picMkLst>
        </pc:picChg>
      </pc:sldChg>
      <pc:sldChg chg="addSp modSp mod">
        <pc:chgData name="Usha Sri Tirumalasetty" userId="8cfdfccfc48760b8" providerId="LiveId" clId="{0E877FA1-9D90-4939-B6E3-B677A6B7FFEB}" dt="2022-11-30T20:04:05.783" v="3955" actId="207"/>
        <pc:sldMkLst>
          <pc:docMk/>
          <pc:sldMk cId="3745250065" sldId="302"/>
        </pc:sldMkLst>
        <pc:spChg chg="mod">
          <ac:chgData name="Usha Sri Tirumalasetty" userId="8cfdfccfc48760b8" providerId="LiveId" clId="{0E877FA1-9D90-4939-B6E3-B677A6B7FFEB}" dt="2022-11-30T20:04:05.783" v="3955" actId="207"/>
          <ac:spMkLst>
            <pc:docMk/>
            <pc:sldMk cId="3745250065" sldId="302"/>
            <ac:spMk id="2" creationId="{6C45F24E-5872-4D5E-B52C-475C91CAFBDF}"/>
          </ac:spMkLst>
        </pc:spChg>
        <pc:picChg chg="add mod">
          <ac:chgData name="Usha Sri Tirumalasetty" userId="8cfdfccfc48760b8" providerId="LiveId" clId="{0E877FA1-9D90-4939-B6E3-B677A6B7FFEB}" dt="2022-11-30T19:57:14.348" v="3939"/>
          <ac:picMkLst>
            <pc:docMk/>
            <pc:sldMk cId="3745250065" sldId="302"/>
            <ac:picMk id="4" creationId="{F7A6E5D1-6408-AA41-55C6-0334D616CE61}"/>
          </ac:picMkLst>
        </pc:picChg>
      </pc:sldChg>
      <pc:sldChg chg="addSp delSp modSp new del mod modClrScheme chgLayout">
        <pc:chgData name="Usha Sri Tirumalasetty" userId="8cfdfccfc48760b8" providerId="LiveId" clId="{0E877FA1-9D90-4939-B6E3-B677A6B7FFEB}" dt="2022-11-30T17:47:41.269" v="3339" actId="2696"/>
        <pc:sldMkLst>
          <pc:docMk/>
          <pc:sldMk cId="1780306983" sldId="303"/>
        </pc:sldMkLst>
        <pc:spChg chg="del">
          <ac:chgData name="Usha Sri Tirumalasetty" userId="8cfdfccfc48760b8" providerId="LiveId" clId="{0E877FA1-9D90-4939-B6E3-B677A6B7FFEB}" dt="2022-11-30T17:47:11.076" v="3335" actId="700"/>
          <ac:spMkLst>
            <pc:docMk/>
            <pc:sldMk cId="1780306983" sldId="303"/>
            <ac:spMk id="2" creationId="{BF12BFBA-2322-E70A-7650-EBAB04E822B2}"/>
          </ac:spMkLst>
        </pc:spChg>
        <pc:spChg chg="del">
          <ac:chgData name="Usha Sri Tirumalasetty" userId="8cfdfccfc48760b8" providerId="LiveId" clId="{0E877FA1-9D90-4939-B6E3-B677A6B7FFEB}" dt="2022-11-30T17:47:11.076" v="3335" actId="700"/>
          <ac:spMkLst>
            <pc:docMk/>
            <pc:sldMk cId="1780306983" sldId="303"/>
            <ac:spMk id="3" creationId="{9EC3747F-A328-C3CA-175B-C9784C316773}"/>
          </ac:spMkLst>
        </pc:spChg>
        <pc:picChg chg="add mod">
          <ac:chgData name="Usha Sri Tirumalasetty" userId="8cfdfccfc48760b8" providerId="LiveId" clId="{0E877FA1-9D90-4939-B6E3-B677A6B7FFEB}" dt="2022-11-30T17:47:12.899" v="3336"/>
          <ac:picMkLst>
            <pc:docMk/>
            <pc:sldMk cId="1780306983" sldId="303"/>
            <ac:picMk id="4" creationId="{A2E57845-C485-1021-D978-A6724BC1049F}"/>
          </ac:picMkLst>
        </pc:picChg>
      </pc:sldChg>
      <pc:sldChg chg="addSp modSp mod">
        <pc:chgData name="Usha Sri Tirumalasetty" userId="8cfdfccfc48760b8" providerId="LiveId" clId="{0E877FA1-9D90-4939-B6E3-B677A6B7FFEB}" dt="2022-11-30T20:02:00.833" v="3948" actId="207"/>
        <pc:sldMkLst>
          <pc:docMk/>
          <pc:sldMk cId="3990001648" sldId="303"/>
        </pc:sldMkLst>
        <pc:spChg chg="mod">
          <ac:chgData name="Usha Sri Tirumalasetty" userId="8cfdfccfc48760b8" providerId="LiveId" clId="{0E877FA1-9D90-4939-B6E3-B677A6B7FFEB}" dt="2022-11-30T20:02:00.833" v="3948" actId="207"/>
          <ac:spMkLst>
            <pc:docMk/>
            <pc:sldMk cId="3990001648" sldId="303"/>
            <ac:spMk id="2" creationId="{9B327F23-2EF3-BA79-4888-573D84A8FEA6}"/>
          </ac:spMkLst>
        </pc:spChg>
        <pc:picChg chg="add mod">
          <ac:chgData name="Usha Sri Tirumalasetty" userId="8cfdfccfc48760b8" providerId="LiveId" clId="{0E877FA1-9D90-4939-B6E3-B677A6B7FFEB}" dt="2022-11-30T18:08:27.235" v="3437"/>
          <ac:picMkLst>
            <pc:docMk/>
            <pc:sldMk cId="3990001648" sldId="303"/>
            <ac:picMk id="4" creationId="{74D1F4D5-E56D-4B5A-8230-3C10ECD347C9}"/>
          </ac:picMkLst>
        </pc:picChg>
      </pc:sldChg>
      <pc:sldChg chg="addSp modSp mod">
        <pc:chgData name="Usha Sri Tirumalasetty" userId="8cfdfccfc48760b8" providerId="LiveId" clId="{0E877FA1-9D90-4939-B6E3-B677A6B7FFEB}" dt="2022-11-30T20:41:45.238" v="4063" actId="14100"/>
        <pc:sldMkLst>
          <pc:docMk/>
          <pc:sldMk cId="1680968171" sldId="304"/>
        </pc:sldMkLst>
        <pc:spChg chg="mod">
          <ac:chgData name="Usha Sri Tirumalasetty" userId="8cfdfccfc48760b8" providerId="LiveId" clId="{0E877FA1-9D90-4939-B6E3-B677A6B7FFEB}" dt="2022-11-30T20:41:45.238" v="4063" actId="14100"/>
          <ac:spMkLst>
            <pc:docMk/>
            <pc:sldMk cId="1680968171" sldId="304"/>
            <ac:spMk id="2" creationId="{2F676384-4F17-B919-5515-1F5A6E8072CE}"/>
          </ac:spMkLst>
        </pc:spChg>
        <pc:picChg chg="add mod">
          <ac:chgData name="Usha Sri Tirumalasetty" userId="8cfdfccfc48760b8" providerId="LiveId" clId="{0E877FA1-9D90-4939-B6E3-B677A6B7FFEB}" dt="2022-11-30T19:55:13.950" v="3932"/>
          <ac:picMkLst>
            <pc:docMk/>
            <pc:sldMk cId="1680968171" sldId="304"/>
            <ac:picMk id="5" creationId="{AB99DFB2-3F23-F93E-D0D4-6D51E3CD8969}"/>
          </ac:picMkLst>
        </pc:picChg>
      </pc:sldChg>
      <pc:sldChg chg="addSp modSp new mod ord setBg">
        <pc:chgData name="Usha Sri Tirumalasetty" userId="8cfdfccfc48760b8" providerId="LiveId" clId="{0E877FA1-9D90-4939-B6E3-B677A6B7FFEB}" dt="2022-11-30T18:22:54.366" v="3535" actId="1076"/>
        <pc:sldMkLst>
          <pc:docMk/>
          <pc:sldMk cId="2060507850" sldId="305"/>
        </pc:sldMkLst>
        <pc:spChg chg="mod">
          <ac:chgData name="Usha Sri Tirumalasetty" userId="8cfdfccfc48760b8" providerId="LiveId" clId="{0E877FA1-9D90-4939-B6E3-B677A6B7FFEB}" dt="2022-11-30T18:22:19.762" v="3526" actId="14100"/>
          <ac:spMkLst>
            <pc:docMk/>
            <pc:sldMk cId="2060507850" sldId="305"/>
            <ac:spMk id="2" creationId="{78C171CA-710A-3123-04C5-7D6D56DF89AE}"/>
          </ac:spMkLst>
        </pc:spChg>
        <pc:spChg chg="mod">
          <ac:chgData name="Usha Sri Tirumalasetty" userId="8cfdfccfc48760b8" providerId="LiveId" clId="{0E877FA1-9D90-4939-B6E3-B677A6B7FFEB}" dt="2022-11-30T18:22:54.366" v="3535" actId="1076"/>
          <ac:spMkLst>
            <pc:docMk/>
            <pc:sldMk cId="2060507850" sldId="305"/>
            <ac:spMk id="3" creationId="{A6B7FCDB-41FB-62A7-7E4B-563B870B0951}"/>
          </ac:spMkLst>
        </pc:spChg>
        <pc:spChg chg="add">
          <ac:chgData name="Usha Sri Tirumalasetty" userId="8cfdfccfc48760b8" providerId="LiveId" clId="{0E877FA1-9D90-4939-B6E3-B677A6B7FFEB}" dt="2022-11-30T18:18:09.663" v="3495" actId="26606"/>
          <ac:spMkLst>
            <pc:docMk/>
            <pc:sldMk cId="2060507850" sldId="305"/>
            <ac:spMk id="8" creationId="{375136A9-49F9-4DA0-A741-F065B0FA091D}"/>
          </ac:spMkLst>
        </pc:spChg>
        <pc:spChg chg="add">
          <ac:chgData name="Usha Sri Tirumalasetty" userId="8cfdfccfc48760b8" providerId="LiveId" clId="{0E877FA1-9D90-4939-B6E3-B677A6B7FFEB}" dt="2022-11-30T18:18:09.663" v="3495" actId="26606"/>
          <ac:spMkLst>
            <pc:docMk/>
            <pc:sldMk cId="2060507850" sldId="305"/>
            <ac:spMk id="10" creationId="{B912F6C7-0423-4B6F-AECE-710C848918FD}"/>
          </ac:spMkLst>
        </pc:spChg>
        <pc:picChg chg="add mod">
          <ac:chgData name="Usha Sri Tirumalasetty" userId="8cfdfccfc48760b8" providerId="LiveId" clId="{0E877FA1-9D90-4939-B6E3-B677A6B7FFEB}" dt="2022-11-30T18:20:24.047" v="3519"/>
          <ac:picMkLst>
            <pc:docMk/>
            <pc:sldMk cId="2060507850" sldId="305"/>
            <ac:picMk id="4" creationId="{43264CC6-960B-60F1-9286-7D8FF70B5D46}"/>
          </ac:picMkLst>
        </pc:picChg>
        <pc:cxnChg chg="add">
          <ac:chgData name="Usha Sri Tirumalasetty" userId="8cfdfccfc48760b8" providerId="LiveId" clId="{0E877FA1-9D90-4939-B6E3-B677A6B7FFEB}" dt="2022-11-30T18:18:09.663" v="3495" actId="26606"/>
          <ac:cxnSpMkLst>
            <pc:docMk/>
            <pc:sldMk cId="2060507850" sldId="305"/>
            <ac:cxnSpMk id="12" creationId="{A7208205-03EE-4EC8-9C34-59270C1880D8}"/>
          </ac:cxnSpMkLst>
        </pc:cxnChg>
      </pc:sldChg>
      <pc:sldChg chg="addSp modSp mod">
        <pc:chgData name="Usha Sri Tirumalasetty" userId="8cfdfccfc48760b8" providerId="LiveId" clId="{0E877FA1-9D90-4939-B6E3-B677A6B7FFEB}" dt="2022-11-30T22:03:19.415" v="4849" actId="1076"/>
        <pc:sldMkLst>
          <pc:docMk/>
          <pc:sldMk cId="3615652759" sldId="306"/>
        </pc:sldMkLst>
        <pc:spChg chg="mod">
          <ac:chgData name="Usha Sri Tirumalasetty" userId="8cfdfccfc48760b8" providerId="LiveId" clId="{0E877FA1-9D90-4939-B6E3-B677A6B7FFEB}" dt="2022-11-30T22:03:19.415" v="4849" actId="1076"/>
          <ac:spMkLst>
            <pc:docMk/>
            <pc:sldMk cId="3615652759" sldId="306"/>
            <ac:spMk id="2" creationId="{FBC5674A-6DFA-0C76-C788-C458420BB28D}"/>
          </ac:spMkLst>
        </pc:spChg>
        <pc:spChg chg="mod">
          <ac:chgData name="Usha Sri Tirumalasetty" userId="8cfdfccfc48760b8" providerId="LiveId" clId="{0E877FA1-9D90-4939-B6E3-B677A6B7FFEB}" dt="2022-11-30T22:03:09.829" v="4848" actId="14100"/>
          <ac:spMkLst>
            <pc:docMk/>
            <pc:sldMk cId="3615652759" sldId="306"/>
            <ac:spMk id="3" creationId="{9B18BD3A-BA8B-4A9F-7CB9-52F34B93C79F}"/>
          </ac:spMkLst>
        </pc:spChg>
        <pc:picChg chg="add mod">
          <ac:chgData name="Usha Sri Tirumalasetty" userId="8cfdfccfc48760b8" providerId="LiveId" clId="{0E877FA1-9D90-4939-B6E3-B677A6B7FFEB}" dt="2022-11-30T18:25:18.707" v="3551"/>
          <ac:picMkLst>
            <pc:docMk/>
            <pc:sldMk cId="3615652759" sldId="306"/>
            <ac:picMk id="4" creationId="{9F8A7C12-F530-0182-F4D4-BB3CB88A63CE}"/>
          </ac:picMkLst>
        </pc:picChg>
      </pc:sldChg>
      <pc:sldChg chg="addSp delSp modSp mod">
        <pc:chgData name="Usha Sri Tirumalasetty" userId="8cfdfccfc48760b8" providerId="LiveId" clId="{0E877FA1-9D90-4939-B6E3-B677A6B7FFEB}" dt="2022-11-30T22:05:05.137" v="4869" actId="20577"/>
        <pc:sldMkLst>
          <pc:docMk/>
          <pc:sldMk cId="3242690682" sldId="307"/>
        </pc:sldMkLst>
        <pc:spChg chg="mod">
          <ac:chgData name="Usha Sri Tirumalasetty" userId="8cfdfccfc48760b8" providerId="LiveId" clId="{0E877FA1-9D90-4939-B6E3-B677A6B7FFEB}" dt="2022-11-30T22:04:38.739" v="4861" actId="1076"/>
          <ac:spMkLst>
            <pc:docMk/>
            <pc:sldMk cId="3242690682" sldId="307"/>
            <ac:spMk id="2" creationId="{8C7AB0C5-68F4-BECA-1CDC-0A73679D37D8}"/>
          </ac:spMkLst>
        </pc:spChg>
        <pc:spChg chg="mod">
          <ac:chgData name="Usha Sri Tirumalasetty" userId="8cfdfccfc48760b8" providerId="LiveId" clId="{0E877FA1-9D90-4939-B6E3-B677A6B7FFEB}" dt="2022-11-30T22:05:05.137" v="4869" actId="20577"/>
          <ac:spMkLst>
            <pc:docMk/>
            <pc:sldMk cId="3242690682" sldId="307"/>
            <ac:spMk id="3" creationId="{411FF8D4-ECF4-FF43-AD2F-44D932294AAC}"/>
          </ac:spMkLst>
        </pc:spChg>
        <pc:spChg chg="del mod">
          <ac:chgData name="Usha Sri Tirumalasetty" userId="8cfdfccfc48760b8" providerId="LiveId" clId="{0E877FA1-9D90-4939-B6E3-B677A6B7FFEB}" dt="2022-11-30T22:03:43.077" v="4855"/>
          <ac:spMkLst>
            <pc:docMk/>
            <pc:sldMk cId="3242690682" sldId="307"/>
            <ac:spMk id="5" creationId="{AED78C2C-FDC8-F52B-151E-D6F9377AA89C}"/>
          </ac:spMkLst>
        </pc:spChg>
        <pc:picChg chg="add mod">
          <ac:chgData name="Usha Sri Tirumalasetty" userId="8cfdfccfc48760b8" providerId="LiveId" clId="{0E877FA1-9D90-4939-B6E3-B677A6B7FFEB}" dt="2022-11-30T18:25:22.958" v="3552"/>
          <ac:picMkLst>
            <pc:docMk/>
            <pc:sldMk cId="3242690682" sldId="307"/>
            <ac:picMk id="4" creationId="{076123D8-251F-A07C-40AD-42C2321EC524}"/>
          </ac:picMkLst>
        </pc:picChg>
      </pc:sldChg>
      <pc:sldChg chg="addSp modSp mod">
        <pc:chgData name="Usha Sri Tirumalasetty" userId="8cfdfccfc48760b8" providerId="LiveId" clId="{0E877FA1-9D90-4939-B6E3-B677A6B7FFEB}" dt="2022-11-30T21:27:12.461" v="4732" actId="12"/>
        <pc:sldMkLst>
          <pc:docMk/>
          <pc:sldMk cId="308424226" sldId="308"/>
        </pc:sldMkLst>
        <pc:spChg chg="mod">
          <ac:chgData name="Usha Sri Tirumalasetty" userId="8cfdfccfc48760b8" providerId="LiveId" clId="{0E877FA1-9D90-4939-B6E3-B677A6B7FFEB}" dt="2022-11-30T18:40:46.482" v="3567" actId="255"/>
          <ac:spMkLst>
            <pc:docMk/>
            <pc:sldMk cId="308424226" sldId="308"/>
            <ac:spMk id="2" creationId="{13BBAA1B-298F-9AD5-8E54-E708955F7F9B}"/>
          </ac:spMkLst>
        </pc:spChg>
        <pc:spChg chg="mod">
          <ac:chgData name="Usha Sri Tirumalasetty" userId="8cfdfccfc48760b8" providerId="LiveId" clId="{0E877FA1-9D90-4939-B6E3-B677A6B7FFEB}" dt="2022-11-30T21:27:12.461" v="4732" actId="12"/>
          <ac:spMkLst>
            <pc:docMk/>
            <pc:sldMk cId="308424226" sldId="308"/>
            <ac:spMk id="7" creationId="{1D5EC2AF-1CA5-3AE7-D875-809BC7CE71D9}"/>
          </ac:spMkLst>
        </pc:spChg>
        <pc:picChg chg="add mod">
          <ac:chgData name="Usha Sri Tirumalasetty" userId="8cfdfccfc48760b8" providerId="LiveId" clId="{0E877FA1-9D90-4939-B6E3-B677A6B7FFEB}" dt="2022-11-30T19:56:28.712" v="3936"/>
          <ac:picMkLst>
            <pc:docMk/>
            <pc:sldMk cId="308424226" sldId="308"/>
            <ac:picMk id="5" creationId="{E72ADC8E-A316-3242-8D49-CC007593509E}"/>
          </ac:picMkLst>
        </pc:picChg>
      </pc:sldChg>
      <pc:sldChg chg="addSp delSp modSp new mod chgLayout">
        <pc:chgData name="Usha Sri Tirumalasetty" userId="8cfdfccfc48760b8" providerId="LiveId" clId="{0E877FA1-9D90-4939-B6E3-B677A6B7FFEB}" dt="2022-11-30T21:29:38.792" v="4794" actId="20577"/>
        <pc:sldMkLst>
          <pc:docMk/>
          <pc:sldMk cId="3918036686" sldId="309"/>
        </pc:sldMkLst>
        <pc:spChg chg="del">
          <ac:chgData name="Usha Sri Tirumalasetty" userId="8cfdfccfc48760b8" providerId="LiveId" clId="{0E877FA1-9D90-4939-B6E3-B677A6B7FFEB}" dt="2022-11-30T19:07:21.248" v="3649" actId="700"/>
          <ac:spMkLst>
            <pc:docMk/>
            <pc:sldMk cId="3918036686" sldId="309"/>
            <ac:spMk id="2" creationId="{C2B91C67-2B10-11ED-EAD3-2DDF2B3247D4}"/>
          </ac:spMkLst>
        </pc:spChg>
        <pc:spChg chg="del">
          <ac:chgData name="Usha Sri Tirumalasetty" userId="8cfdfccfc48760b8" providerId="LiveId" clId="{0E877FA1-9D90-4939-B6E3-B677A6B7FFEB}" dt="2022-11-30T19:07:21.248" v="3649" actId="700"/>
          <ac:spMkLst>
            <pc:docMk/>
            <pc:sldMk cId="3918036686" sldId="309"/>
            <ac:spMk id="3" creationId="{CBB55D25-7CA3-8743-A7C3-33C3922D914D}"/>
          </ac:spMkLst>
        </pc:spChg>
        <pc:spChg chg="add mod ord">
          <ac:chgData name="Usha Sri Tirumalasetty" userId="8cfdfccfc48760b8" providerId="LiveId" clId="{0E877FA1-9D90-4939-B6E3-B677A6B7FFEB}" dt="2022-11-30T19:07:48.212" v="3653" actId="14100"/>
          <ac:spMkLst>
            <pc:docMk/>
            <pc:sldMk cId="3918036686" sldId="309"/>
            <ac:spMk id="4" creationId="{E2F83BD1-A04D-213E-FA3F-164077E7FCE2}"/>
          </ac:spMkLst>
        </pc:spChg>
        <pc:spChg chg="add del mod ord">
          <ac:chgData name="Usha Sri Tirumalasetty" userId="8cfdfccfc48760b8" providerId="LiveId" clId="{0E877FA1-9D90-4939-B6E3-B677A6B7FFEB}" dt="2022-11-30T19:07:38.220" v="3650" actId="3680"/>
          <ac:spMkLst>
            <pc:docMk/>
            <pc:sldMk cId="3918036686" sldId="309"/>
            <ac:spMk id="5" creationId="{B14289E5-5058-51B7-FFC1-E1CD4A63DF9D}"/>
          </ac:spMkLst>
        </pc:spChg>
        <pc:graphicFrameChg chg="add mod ord modGraphic">
          <ac:chgData name="Usha Sri Tirumalasetty" userId="8cfdfccfc48760b8" providerId="LiveId" clId="{0E877FA1-9D90-4939-B6E3-B677A6B7FFEB}" dt="2022-11-30T21:29:38.792" v="4794" actId="20577"/>
          <ac:graphicFrameMkLst>
            <pc:docMk/>
            <pc:sldMk cId="3918036686" sldId="309"/>
            <ac:graphicFrameMk id="6" creationId="{792C6988-974D-0BA4-62B3-C7E3C4086F6A}"/>
          </ac:graphicFrameMkLst>
        </pc:graphicFrameChg>
        <pc:picChg chg="add mod">
          <ac:chgData name="Usha Sri Tirumalasetty" userId="8cfdfccfc48760b8" providerId="LiveId" clId="{0E877FA1-9D90-4939-B6E3-B677A6B7FFEB}" dt="2022-11-30T19:21:07.217" v="3876"/>
          <ac:picMkLst>
            <pc:docMk/>
            <pc:sldMk cId="3918036686" sldId="309"/>
            <ac:picMk id="7" creationId="{B14CFE5B-8ABF-DA0A-B2A5-C353188D3C46}"/>
          </ac:picMkLst>
        </pc:picChg>
      </pc:sldChg>
      <pc:sldChg chg="addSp modSp mod">
        <pc:chgData name="Usha Sri Tirumalasetty" userId="8cfdfccfc48760b8" providerId="LiveId" clId="{0E877FA1-9D90-4939-B6E3-B677A6B7FFEB}" dt="2022-11-30T19:55:20.485" v="3933"/>
        <pc:sldMkLst>
          <pc:docMk/>
          <pc:sldMk cId="247114136" sldId="310"/>
        </pc:sldMkLst>
        <pc:spChg chg="mod">
          <ac:chgData name="Usha Sri Tirumalasetty" userId="8cfdfccfc48760b8" providerId="LiveId" clId="{0E877FA1-9D90-4939-B6E3-B677A6B7FFEB}" dt="2022-11-30T19:54:54.051" v="3930" actId="1076"/>
          <ac:spMkLst>
            <pc:docMk/>
            <pc:sldMk cId="247114136" sldId="310"/>
            <ac:spMk id="2" creationId="{2F676384-4F17-B919-5515-1F5A6E8072CE}"/>
          </ac:spMkLst>
        </pc:spChg>
        <pc:picChg chg="add mod">
          <ac:chgData name="Usha Sri Tirumalasetty" userId="8cfdfccfc48760b8" providerId="LiveId" clId="{0E877FA1-9D90-4939-B6E3-B677A6B7FFEB}" dt="2022-11-30T19:55:20.485" v="3933"/>
          <ac:picMkLst>
            <pc:docMk/>
            <pc:sldMk cId="247114136" sldId="310"/>
            <ac:picMk id="3" creationId="{5951D86C-8B24-699B-C3A4-7628CAE082C4}"/>
          </ac:picMkLst>
        </pc:picChg>
      </pc:sldChg>
      <pc:sldChg chg="addSp delSp modSp mod modClrScheme chgLayout">
        <pc:chgData name="Usha Sri Tirumalasetty" userId="8cfdfccfc48760b8" providerId="LiveId" clId="{0E877FA1-9D90-4939-B6E3-B677A6B7FFEB}" dt="2022-11-30T21:09:52.417" v="4529" actId="20577"/>
        <pc:sldMkLst>
          <pc:docMk/>
          <pc:sldMk cId="799897763" sldId="311"/>
        </pc:sldMkLst>
        <pc:spChg chg="mod ord">
          <ac:chgData name="Usha Sri Tirumalasetty" userId="8cfdfccfc48760b8" providerId="LiveId" clId="{0E877FA1-9D90-4939-B6E3-B677A6B7FFEB}" dt="2022-11-30T21:01:18.724" v="4239" actId="700"/>
          <ac:spMkLst>
            <pc:docMk/>
            <pc:sldMk cId="799897763" sldId="311"/>
            <ac:spMk id="2" creationId="{2A33F5A2-D51C-67B9-1AA6-A45467CE6A4C}"/>
          </ac:spMkLst>
        </pc:spChg>
        <pc:spChg chg="del mod ord">
          <ac:chgData name="Usha Sri Tirumalasetty" userId="8cfdfccfc48760b8" providerId="LiveId" clId="{0E877FA1-9D90-4939-B6E3-B677A6B7FFEB}" dt="2022-11-30T20:56:18.503" v="4233" actId="700"/>
          <ac:spMkLst>
            <pc:docMk/>
            <pc:sldMk cId="799897763" sldId="311"/>
            <ac:spMk id="3" creationId="{781655E8-924F-F5D0-5236-2CDB60423099}"/>
          </ac:spMkLst>
        </pc:spChg>
        <pc:spChg chg="add del mod ord">
          <ac:chgData name="Usha Sri Tirumalasetty" userId="8cfdfccfc48760b8" providerId="LiveId" clId="{0E877FA1-9D90-4939-B6E3-B677A6B7FFEB}" dt="2022-11-30T20:56:35.706" v="4234" actId="3680"/>
          <ac:spMkLst>
            <pc:docMk/>
            <pc:sldMk cId="799897763" sldId="311"/>
            <ac:spMk id="4" creationId="{433ADAC8-86D1-A1CC-21F8-02279EF92D7D}"/>
          </ac:spMkLst>
        </pc:spChg>
        <pc:spChg chg="add del mod ord">
          <ac:chgData name="Usha Sri Tirumalasetty" userId="8cfdfccfc48760b8" providerId="LiveId" clId="{0E877FA1-9D90-4939-B6E3-B677A6B7FFEB}" dt="2022-11-30T20:56:46.052" v="4235" actId="3680"/>
          <ac:spMkLst>
            <pc:docMk/>
            <pc:sldMk cId="799897763" sldId="311"/>
            <ac:spMk id="5" creationId="{6B42EBBC-0864-95D1-1E6E-103872970D99}"/>
          </ac:spMkLst>
        </pc:spChg>
        <pc:spChg chg="add del mod">
          <ac:chgData name="Usha Sri Tirumalasetty" userId="8cfdfccfc48760b8" providerId="LiveId" clId="{0E877FA1-9D90-4939-B6E3-B677A6B7FFEB}" dt="2022-11-30T21:01:18.724" v="4239" actId="700"/>
          <ac:spMkLst>
            <pc:docMk/>
            <pc:sldMk cId="799897763" sldId="311"/>
            <ac:spMk id="9" creationId="{12731A51-1352-34BB-7747-8135120D3ACD}"/>
          </ac:spMkLst>
        </pc:spChg>
        <pc:graphicFrameChg chg="add mod ord modGraphic">
          <ac:chgData name="Usha Sri Tirumalasetty" userId="8cfdfccfc48760b8" providerId="LiveId" clId="{0E877FA1-9D90-4939-B6E3-B677A6B7FFEB}" dt="2022-11-30T21:09:52.417" v="4529" actId="20577"/>
          <ac:graphicFrameMkLst>
            <pc:docMk/>
            <pc:sldMk cId="799897763" sldId="311"/>
            <ac:graphicFrameMk id="6" creationId="{E4F1A3B7-EBA4-C331-9C38-1ED8FEFBF1D0}"/>
          </ac:graphicFrameMkLst>
        </pc:graphicFrameChg>
        <pc:graphicFrameChg chg="add del mod ord modGraphic">
          <ac:chgData name="Usha Sri Tirumalasetty" userId="8cfdfccfc48760b8" providerId="LiveId" clId="{0E877FA1-9D90-4939-B6E3-B677A6B7FFEB}" dt="2022-11-30T21:01:11.792" v="4238" actId="478"/>
          <ac:graphicFrameMkLst>
            <pc:docMk/>
            <pc:sldMk cId="799897763" sldId="311"/>
            <ac:graphicFrameMk id="7" creationId="{C1691AAD-A54E-9B17-22E0-989715D1EAF0}"/>
          </ac:graphicFrameMkLst>
        </pc:graphicFrameChg>
      </pc:sldChg>
      <pc:sldChg chg="addSp modSp new mod">
        <pc:chgData name="Usha Sri Tirumalasetty" userId="8cfdfccfc48760b8" providerId="LiveId" clId="{0E877FA1-9D90-4939-B6E3-B677A6B7FFEB}" dt="2022-11-30T20:49:36.504" v="4091"/>
        <pc:sldMkLst>
          <pc:docMk/>
          <pc:sldMk cId="3900687892" sldId="312"/>
        </pc:sldMkLst>
        <pc:spChg chg="mod">
          <ac:chgData name="Usha Sri Tirumalasetty" userId="8cfdfccfc48760b8" providerId="LiveId" clId="{0E877FA1-9D90-4939-B6E3-B677A6B7FFEB}" dt="2022-11-30T20:10:27.967" v="3994" actId="20577"/>
          <ac:spMkLst>
            <pc:docMk/>
            <pc:sldMk cId="3900687892" sldId="312"/>
            <ac:spMk id="2" creationId="{07261020-5F9B-5791-5882-E03B6A4D7D36}"/>
          </ac:spMkLst>
        </pc:spChg>
        <pc:spChg chg="mod">
          <ac:chgData name="Usha Sri Tirumalasetty" userId="8cfdfccfc48760b8" providerId="LiveId" clId="{0E877FA1-9D90-4939-B6E3-B677A6B7FFEB}" dt="2022-11-30T20:49:21.635" v="4090" actId="255"/>
          <ac:spMkLst>
            <pc:docMk/>
            <pc:sldMk cId="3900687892" sldId="312"/>
            <ac:spMk id="3" creationId="{2B12F8E6-9C2F-8DAC-F9E6-6EA20412368E}"/>
          </ac:spMkLst>
        </pc:spChg>
        <pc:picChg chg="add mod">
          <ac:chgData name="Usha Sri Tirumalasetty" userId="8cfdfccfc48760b8" providerId="LiveId" clId="{0E877FA1-9D90-4939-B6E3-B677A6B7FFEB}" dt="2022-11-30T20:49:36.504" v="4091"/>
          <ac:picMkLst>
            <pc:docMk/>
            <pc:sldMk cId="3900687892" sldId="312"/>
            <ac:picMk id="4" creationId="{975B70A6-DCEF-9EF2-980F-C38A4A5AD342}"/>
          </ac:picMkLst>
        </pc:picChg>
      </pc:sldChg>
      <pc:sldChg chg="addSp modSp">
        <pc:chgData name="Usha Sri Tirumalasetty" userId="8cfdfccfc48760b8" providerId="LiveId" clId="{0E877FA1-9D90-4939-B6E3-B677A6B7FFEB}" dt="2022-11-30T21:34:30.244" v="4796"/>
        <pc:sldMkLst>
          <pc:docMk/>
          <pc:sldMk cId="4080435407" sldId="314"/>
        </pc:sldMkLst>
        <pc:picChg chg="add mod">
          <ac:chgData name="Usha Sri Tirumalasetty" userId="8cfdfccfc48760b8" providerId="LiveId" clId="{0E877FA1-9D90-4939-B6E3-B677A6B7FFEB}" dt="2022-11-30T21:34:30.244" v="4796"/>
          <ac:picMkLst>
            <pc:docMk/>
            <pc:sldMk cId="4080435407" sldId="314"/>
            <ac:picMk id="5" creationId="{147B0670-A164-3894-37EC-40CFE1D4D8E0}"/>
          </ac:picMkLst>
        </pc:picChg>
      </pc:sldChg>
      <pc:sldChg chg="addSp modSp">
        <pc:chgData name="Usha Sri Tirumalasetty" userId="8cfdfccfc48760b8" providerId="LiveId" clId="{0E877FA1-9D90-4939-B6E3-B677A6B7FFEB}" dt="2022-11-30T21:34:35.096" v="4797"/>
        <pc:sldMkLst>
          <pc:docMk/>
          <pc:sldMk cId="3354265679" sldId="315"/>
        </pc:sldMkLst>
        <pc:picChg chg="add mod">
          <ac:chgData name="Usha Sri Tirumalasetty" userId="8cfdfccfc48760b8" providerId="LiveId" clId="{0E877FA1-9D90-4939-B6E3-B677A6B7FFEB}" dt="2022-11-30T21:34:35.096" v="4797"/>
          <ac:picMkLst>
            <pc:docMk/>
            <pc:sldMk cId="3354265679" sldId="315"/>
            <ac:picMk id="5" creationId="{A6074B78-4A93-DCDE-5C86-D7BD4488C82D}"/>
          </ac:picMkLst>
        </pc:picChg>
      </pc:sldChg>
      <pc:sldChg chg="addSp modSp">
        <pc:chgData name="Usha Sri Tirumalasetty" userId="8cfdfccfc48760b8" providerId="LiveId" clId="{0E877FA1-9D90-4939-B6E3-B677A6B7FFEB}" dt="2022-11-30T21:34:40.540" v="4798"/>
        <pc:sldMkLst>
          <pc:docMk/>
          <pc:sldMk cId="286674763" sldId="316"/>
        </pc:sldMkLst>
        <pc:picChg chg="add mod">
          <ac:chgData name="Usha Sri Tirumalasetty" userId="8cfdfccfc48760b8" providerId="LiveId" clId="{0E877FA1-9D90-4939-B6E3-B677A6B7FFEB}" dt="2022-11-30T21:34:40.540" v="4798"/>
          <ac:picMkLst>
            <pc:docMk/>
            <pc:sldMk cId="286674763" sldId="316"/>
            <ac:picMk id="5" creationId="{59EE9815-3C18-F01D-DC76-DDF2743B556C}"/>
          </ac:picMkLst>
        </pc:picChg>
      </pc:sldChg>
      <pc:sldChg chg="addSp modSp">
        <pc:chgData name="Usha Sri Tirumalasetty" userId="8cfdfccfc48760b8" providerId="LiveId" clId="{0E877FA1-9D90-4939-B6E3-B677A6B7FFEB}" dt="2022-11-30T21:34:45.400" v="4799"/>
        <pc:sldMkLst>
          <pc:docMk/>
          <pc:sldMk cId="1821672956" sldId="317"/>
        </pc:sldMkLst>
        <pc:picChg chg="add mod">
          <ac:chgData name="Usha Sri Tirumalasetty" userId="8cfdfccfc48760b8" providerId="LiveId" clId="{0E877FA1-9D90-4939-B6E3-B677A6B7FFEB}" dt="2022-11-30T21:34:45.400" v="4799"/>
          <ac:picMkLst>
            <pc:docMk/>
            <pc:sldMk cId="1821672956" sldId="317"/>
            <ac:picMk id="5" creationId="{BB927E99-0414-D5F2-68F8-9FE21B4B85B1}"/>
          </ac:picMkLst>
        </pc:picChg>
      </pc:sldChg>
      <pc:sldChg chg="addSp modSp">
        <pc:chgData name="Usha Sri Tirumalasetty" userId="8cfdfccfc48760b8" providerId="LiveId" clId="{0E877FA1-9D90-4939-B6E3-B677A6B7FFEB}" dt="2022-11-30T21:34:50.463" v="4800"/>
        <pc:sldMkLst>
          <pc:docMk/>
          <pc:sldMk cId="935583869" sldId="318"/>
        </pc:sldMkLst>
        <pc:picChg chg="add mod">
          <ac:chgData name="Usha Sri Tirumalasetty" userId="8cfdfccfc48760b8" providerId="LiveId" clId="{0E877FA1-9D90-4939-B6E3-B677A6B7FFEB}" dt="2022-11-30T21:34:50.463" v="4800"/>
          <ac:picMkLst>
            <pc:docMk/>
            <pc:sldMk cId="935583869" sldId="318"/>
            <ac:picMk id="5" creationId="{89CD04C9-176D-F127-37E5-03CEDA33D0FC}"/>
          </ac:picMkLst>
        </pc:picChg>
      </pc:sldChg>
      <pc:sldChg chg="addSp modSp">
        <pc:chgData name="Usha Sri Tirumalasetty" userId="8cfdfccfc48760b8" providerId="LiveId" clId="{0E877FA1-9D90-4939-B6E3-B677A6B7FFEB}" dt="2022-11-30T21:34:56.680" v="4801"/>
        <pc:sldMkLst>
          <pc:docMk/>
          <pc:sldMk cId="2397294457" sldId="319"/>
        </pc:sldMkLst>
        <pc:picChg chg="add mod">
          <ac:chgData name="Usha Sri Tirumalasetty" userId="8cfdfccfc48760b8" providerId="LiveId" clId="{0E877FA1-9D90-4939-B6E3-B677A6B7FFEB}" dt="2022-11-30T21:34:56.680" v="4801"/>
          <ac:picMkLst>
            <pc:docMk/>
            <pc:sldMk cId="2397294457" sldId="319"/>
            <ac:picMk id="5" creationId="{F703A8C4-281D-05E9-C347-70EF540B75E9}"/>
          </ac:picMkLst>
        </pc:picChg>
      </pc:sldChg>
    </pc:docChg>
  </pc:docChgLst>
  <pc:docChgLst>
    <pc:chgData name="Guest User" providerId="Windows Live" clId="Web-{3D261531-7CA4-4B9D-ABE2-D51DF00DE444}"/>
    <pc:docChg chg="modSld">
      <pc:chgData name="Guest User" userId="" providerId="Windows Live" clId="Web-{3D261531-7CA4-4B9D-ABE2-D51DF00DE444}" dt="2022-11-30T03:48:51.001" v="96" actId="20577"/>
      <pc:docMkLst>
        <pc:docMk/>
      </pc:docMkLst>
      <pc:sldChg chg="modTransition">
        <pc:chgData name="Guest User" userId="" providerId="Windows Live" clId="Web-{3D261531-7CA4-4B9D-ABE2-D51DF00DE444}" dt="2022-11-30T03:29:16.834" v="49"/>
        <pc:sldMkLst>
          <pc:docMk/>
          <pc:sldMk cId="814101911" sldId="262"/>
        </pc:sldMkLst>
      </pc:sldChg>
      <pc:sldChg chg="modTransition">
        <pc:chgData name="Guest User" userId="" providerId="Windows Live" clId="Web-{3D261531-7CA4-4B9D-ABE2-D51DF00DE444}" dt="2022-11-30T03:39:13.551" v="73"/>
        <pc:sldMkLst>
          <pc:docMk/>
          <pc:sldMk cId="538061945" sldId="267"/>
        </pc:sldMkLst>
      </pc:sldChg>
      <pc:sldChg chg="modTransition">
        <pc:chgData name="Guest User" userId="" providerId="Windows Live" clId="Web-{3D261531-7CA4-4B9D-ABE2-D51DF00DE444}" dt="2022-11-30T03:31:04.524" v="54"/>
        <pc:sldMkLst>
          <pc:docMk/>
          <pc:sldMk cId="1561276666" sldId="268"/>
        </pc:sldMkLst>
      </pc:sldChg>
      <pc:sldChg chg="modTransition">
        <pc:chgData name="Guest User" userId="" providerId="Windows Live" clId="Web-{3D261531-7CA4-4B9D-ABE2-D51DF00DE444}" dt="2022-11-30T03:41:25.725" v="74"/>
        <pc:sldMkLst>
          <pc:docMk/>
          <pc:sldMk cId="2328898465" sldId="269"/>
        </pc:sldMkLst>
      </pc:sldChg>
      <pc:sldChg chg="modTransition">
        <pc:chgData name="Guest User" userId="" providerId="Windows Live" clId="Web-{3D261531-7CA4-4B9D-ABE2-D51DF00DE444}" dt="2022-11-30T03:44:49.964" v="79"/>
        <pc:sldMkLst>
          <pc:docMk/>
          <pc:sldMk cId="4154560951" sldId="270"/>
        </pc:sldMkLst>
      </pc:sldChg>
      <pc:sldChg chg="modTransition">
        <pc:chgData name="Guest User" userId="" providerId="Windows Live" clId="Web-{3D261531-7CA4-4B9D-ABE2-D51DF00DE444}" dt="2022-11-30T03:38:47.784" v="69"/>
        <pc:sldMkLst>
          <pc:docMk/>
          <pc:sldMk cId="3693929557" sldId="271"/>
        </pc:sldMkLst>
      </pc:sldChg>
      <pc:sldChg chg="modTransition">
        <pc:chgData name="Guest User" userId="" providerId="Windows Live" clId="Web-{3D261531-7CA4-4B9D-ABE2-D51DF00DE444}" dt="2022-11-30T03:44:45.839" v="78"/>
        <pc:sldMkLst>
          <pc:docMk/>
          <pc:sldMk cId="1851030702" sldId="273"/>
        </pc:sldMkLst>
      </pc:sldChg>
      <pc:sldChg chg="modTransition">
        <pc:chgData name="Guest User" userId="" providerId="Windows Live" clId="Web-{3D261531-7CA4-4B9D-ABE2-D51DF00DE444}" dt="2022-11-30T03:38:52.925" v="70"/>
        <pc:sldMkLst>
          <pc:docMk/>
          <pc:sldMk cId="4290557094" sldId="274"/>
        </pc:sldMkLst>
      </pc:sldChg>
      <pc:sldChg chg="modSp modTransition">
        <pc:chgData name="Guest User" userId="" providerId="Windows Live" clId="Web-{3D261531-7CA4-4B9D-ABE2-D51DF00DE444}" dt="2022-11-30T03:48:51.001" v="96" actId="20577"/>
        <pc:sldMkLst>
          <pc:docMk/>
          <pc:sldMk cId="3383277357" sldId="275"/>
        </pc:sldMkLst>
        <pc:spChg chg="mod">
          <ac:chgData name="Guest User" userId="" providerId="Windows Live" clId="Web-{3D261531-7CA4-4B9D-ABE2-D51DF00DE444}" dt="2022-11-30T03:48:51.001" v="96" actId="20577"/>
          <ac:spMkLst>
            <pc:docMk/>
            <pc:sldMk cId="3383277357" sldId="275"/>
            <ac:spMk id="3" creationId="{AD0A5FE6-A40A-055E-B7AF-95F701E8D8A6}"/>
          </ac:spMkLst>
        </pc:spChg>
      </pc:sldChg>
      <pc:sldChg chg="modTransition">
        <pc:chgData name="Guest User" userId="" providerId="Windows Live" clId="Web-{3D261531-7CA4-4B9D-ABE2-D51DF00DE444}" dt="2022-11-30T03:44:26.245" v="76"/>
        <pc:sldMkLst>
          <pc:docMk/>
          <pc:sldMk cId="2072737353" sldId="276"/>
        </pc:sldMkLst>
      </pc:sldChg>
      <pc:sldChg chg="modTransition">
        <pc:chgData name="Guest User" userId="" providerId="Windows Live" clId="Web-{3D261531-7CA4-4B9D-ABE2-D51DF00DE444}" dt="2022-11-30T03:44:30.183" v="77"/>
        <pc:sldMkLst>
          <pc:docMk/>
          <pc:sldMk cId="3736695385" sldId="277"/>
        </pc:sldMkLst>
      </pc:sldChg>
      <pc:sldChg chg="modTransition">
        <pc:chgData name="Guest User" userId="" providerId="Windows Live" clId="Web-{3D261531-7CA4-4B9D-ABE2-D51DF00DE444}" dt="2022-11-30T03:39:03.410" v="72"/>
        <pc:sldMkLst>
          <pc:docMk/>
          <pc:sldMk cId="446237355" sldId="278"/>
        </pc:sldMkLst>
      </pc:sldChg>
      <pc:sldChg chg="modTransition">
        <pc:chgData name="Guest User" userId="" providerId="Windows Live" clId="Web-{3D261531-7CA4-4B9D-ABE2-D51DF00DE444}" dt="2022-11-30T03:42:01.414" v="75"/>
        <pc:sldMkLst>
          <pc:docMk/>
          <pc:sldMk cId="56333971" sldId="279"/>
        </pc:sldMkLst>
      </pc:sldChg>
      <pc:sldChg chg="modSp modTransition">
        <pc:chgData name="Guest User" userId="" providerId="Windows Live" clId="Web-{3D261531-7CA4-4B9D-ABE2-D51DF00DE444}" dt="2022-11-30T03:31:02.399" v="53"/>
        <pc:sldMkLst>
          <pc:docMk/>
          <pc:sldMk cId="2543464393" sldId="280"/>
        </pc:sldMkLst>
        <pc:spChg chg="mod">
          <ac:chgData name="Guest User" userId="" providerId="Windows Live" clId="Web-{3D261531-7CA4-4B9D-ABE2-D51DF00DE444}" dt="2022-11-30T03:28:36.349" v="48" actId="20577"/>
          <ac:spMkLst>
            <pc:docMk/>
            <pc:sldMk cId="2543464393" sldId="280"/>
            <ac:spMk id="3" creationId="{B3C45930-9E9D-EBAD-408F-6FB9E4CE2CB8}"/>
          </ac:spMkLst>
        </pc:spChg>
      </pc:sldChg>
      <pc:sldChg chg="modTransition">
        <pc:chgData name="Guest User" userId="" providerId="Windows Live" clId="Web-{3D261531-7CA4-4B9D-ABE2-D51DF00DE444}" dt="2022-11-30T03:31:18.431" v="55"/>
        <pc:sldMkLst>
          <pc:docMk/>
          <pc:sldMk cId="3392211474" sldId="281"/>
        </pc:sldMkLst>
      </pc:sldChg>
      <pc:sldChg chg="modTransition">
        <pc:chgData name="Guest User" userId="" providerId="Windows Live" clId="Web-{3D261531-7CA4-4B9D-ABE2-D51DF00DE444}" dt="2022-11-30T03:32:01.244" v="56"/>
        <pc:sldMkLst>
          <pc:docMk/>
          <pc:sldMk cId="137273761" sldId="282"/>
        </pc:sldMkLst>
      </pc:sldChg>
      <pc:sldChg chg="addSp delSp modSp modTransition">
        <pc:chgData name="Guest User" userId="" providerId="Windows Live" clId="Web-{3D261531-7CA4-4B9D-ABE2-D51DF00DE444}" dt="2022-11-30T03:32:10.416" v="57"/>
        <pc:sldMkLst>
          <pc:docMk/>
          <pc:sldMk cId="3771884446" sldId="283"/>
        </pc:sldMkLst>
        <pc:spChg chg="add del mod">
          <ac:chgData name="Guest User" userId="" providerId="Windows Live" clId="Web-{3D261531-7CA4-4B9D-ABE2-D51DF00DE444}" dt="2022-11-30T03:21:37.027" v="1"/>
          <ac:spMkLst>
            <pc:docMk/>
            <pc:sldMk cId="3771884446" sldId="283"/>
            <ac:spMk id="4" creationId="{7EE3E40D-ED5F-6DCF-DDD3-356C60664281}"/>
          </ac:spMkLst>
        </pc:spChg>
        <pc:spChg chg="mod">
          <ac:chgData name="Guest User" userId="" providerId="Windows Live" clId="Web-{3D261531-7CA4-4B9D-ABE2-D51DF00DE444}" dt="2022-11-30T03:22:33.622" v="16" actId="20577"/>
          <ac:spMkLst>
            <pc:docMk/>
            <pc:sldMk cId="3771884446" sldId="283"/>
            <ac:spMk id="5" creationId="{AB241BB8-EF37-DDD1-8BE3-565090F4E6D2}"/>
          </ac:spMkLst>
        </pc:spChg>
        <pc:picChg chg="add mod ord">
          <ac:chgData name="Guest User" userId="" providerId="Windows Live" clId="Web-{3D261531-7CA4-4B9D-ABE2-D51DF00DE444}" dt="2022-11-30T03:21:39.809" v="2" actId="1076"/>
          <ac:picMkLst>
            <pc:docMk/>
            <pc:sldMk cId="3771884446" sldId="283"/>
            <ac:picMk id="6" creationId="{AA67F416-F85B-189F-8F80-D55BFDC949EB}"/>
          </ac:picMkLst>
        </pc:picChg>
        <pc:picChg chg="del">
          <ac:chgData name="Guest User" userId="" providerId="Windows Live" clId="Web-{3D261531-7CA4-4B9D-ABE2-D51DF00DE444}" dt="2022-11-30T03:21:20.433" v="0"/>
          <ac:picMkLst>
            <pc:docMk/>
            <pc:sldMk cId="3771884446" sldId="283"/>
            <ac:picMk id="3074" creationId="{E7D0E8C7-1117-7646-412F-0A827851FDAE}"/>
          </ac:picMkLst>
        </pc:picChg>
      </pc:sldChg>
      <pc:sldChg chg="addSp delSp modSp modTransition">
        <pc:chgData name="Guest User" userId="" providerId="Windows Live" clId="Web-{3D261531-7CA4-4B9D-ABE2-D51DF00DE444}" dt="2022-11-30T03:32:15.791" v="58"/>
        <pc:sldMkLst>
          <pc:docMk/>
          <pc:sldMk cId="2721668578" sldId="284"/>
        </pc:sldMkLst>
        <pc:spChg chg="add del mod">
          <ac:chgData name="Guest User" userId="" providerId="Windows Live" clId="Web-{3D261531-7CA4-4B9D-ABE2-D51DF00DE444}" dt="2022-11-30T03:23:49.108" v="23"/>
          <ac:spMkLst>
            <pc:docMk/>
            <pc:sldMk cId="2721668578" sldId="284"/>
            <ac:spMk id="3" creationId="{895DDA77-3872-24E4-266F-9DB91205058C}"/>
          </ac:spMkLst>
        </pc:spChg>
        <pc:spChg chg="mod">
          <ac:chgData name="Guest User" userId="" providerId="Windows Live" clId="Web-{3D261531-7CA4-4B9D-ABE2-D51DF00DE444}" dt="2022-11-30T03:23:58.156" v="28" actId="20577"/>
          <ac:spMkLst>
            <pc:docMk/>
            <pc:sldMk cId="2721668578" sldId="284"/>
            <ac:spMk id="6" creationId="{F9BB2F7A-A51E-ED16-C849-71BD13A1E2AC}"/>
          </ac:spMkLst>
        </pc:spChg>
        <pc:picChg chg="del">
          <ac:chgData name="Guest User" userId="" providerId="Windows Live" clId="Web-{3D261531-7CA4-4B9D-ABE2-D51DF00DE444}" dt="2022-11-30T03:22:35.779" v="17"/>
          <ac:picMkLst>
            <pc:docMk/>
            <pc:sldMk cId="2721668578" sldId="284"/>
            <ac:picMk id="4" creationId="{54DB4355-48E8-422A-1245-5BBCB0DFF218}"/>
          </ac:picMkLst>
        </pc:picChg>
        <pc:picChg chg="add mod ord">
          <ac:chgData name="Guest User" userId="" providerId="Windows Live" clId="Web-{3D261531-7CA4-4B9D-ABE2-D51DF00DE444}" dt="2022-11-30T03:23:52.249" v="24" actId="1076"/>
          <ac:picMkLst>
            <pc:docMk/>
            <pc:sldMk cId="2721668578" sldId="284"/>
            <ac:picMk id="8" creationId="{0DF74527-2F34-B724-955B-051A90929806}"/>
          </ac:picMkLst>
        </pc:picChg>
      </pc:sldChg>
      <pc:sldChg chg="addSp delSp modSp modTransition">
        <pc:chgData name="Guest User" userId="" providerId="Windows Live" clId="Web-{3D261531-7CA4-4B9D-ABE2-D51DF00DE444}" dt="2022-11-30T03:32:19.651" v="59"/>
        <pc:sldMkLst>
          <pc:docMk/>
          <pc:sldMk cId="2925462566" sldId="285"/>
        </pc:sldMkLst>
        <pc:spChg chg="mod">
          <ac:chgData name="Guest User" userId="" providerId="Windows Live" clId="Web-{3D261531-7CA4-4B9D-ABE2-D51DF00DE444}" dt="2022-11-30T03:26:22.034" v="38" actId="20577"/>
          <ac:spMkLst>
            <pc:docMk/>
            <pc:sldMk cId="2925462566" sldId="285"/>
            <ac:spMk id="6" creationId="{C324B5FD-0C42-A072-8C55-BB9D4481C437}"/>
          </ac:spMkLst>
        </pc:spChg>
        <pc:picChg chg="add mod">
          <ac:chgData name="Guest User" userId="" providerId="Windows Live" clId="Web-{3D261531-7CA4-4B9D-ABE2-D51DF00DE444}" dt="2022-11-30T03:25:47.455" v="31" actId="1076"/>
          <ac:picMkLst>
            <pc:docMk/>
            <pc:sldMk cId="2925462566" sldId="285"/>
            <ac:picMk id="3" creationId="{920E226C-05EB-251F-F2EC-00A9509F1A37}"/>
          </ac:picMkLst>
        </pc:picChg>
        <pc:picChg chg="del">
          <ac:chgData name="Guest User" userId="" providerId="Windows Live" clId="Web-{3D261531-7CA4-4B9D-ABE2-D51DF00DE444}" dt="2022-11-30T03:24:11.140" v="29"/>
          <ac:picMkLst>
            <pc:docMk/>
            <pc:sldMk cId="2925462566" sldId="285"/>
            <ac:picMk id="5" creationId="{54CE960D-DE38-08EC-746D-950952C06207}"/>
          </ac:picMkLst>
        </pc:picChg>
      </pc:sldChg>
      <pc:sldChg chg="modTransition">
        <pc:chgData name="Guest User" userId="" providerId="Windows Live" clId="Web-{3D261531-7CA4-4B9D-ABE2-D51DF00DE444}" dt="2022-11-30T03:34:17.982" v="62"/>
        <pc:sldMkLst>
          <pc:docMk/>
          <pc:sldMk cId="23271253" sldId="286"/>
        </pc:sldMkLst>
      </pc:sldChg>
      <pc:sldChg chg="modTransition">
        <pc:chgData name="Guest User" userId="" providerId="Windows Live" clId="Web-{3D261531-7CA4-4B9D-ABE2-D51DF00DE444}" dt="2022-11-30T03:34:27.247" v="63"/>
        <pc:sldMkLst>
          <pc:docMk/>
          <pc:sldMk cId="645662154" sldId="287"/>
        </pc:sldMkLst>
      </pc:sldChg>
      <pc:sldChg chg="modTransition">
        <pc:chgData name="Guest User" userId="" providerId="Windows Live" clId="Web-{3D261531-7CA4-4B9D-ABE2-D51DF00DE444}" dt="2022-11-30T03:34:43.467" v="64"/>
        <pc:sldMkLst>
          <pc:docMk/>
          <pc:sldMk cId="1733719420" sldId="288"/>
        </pc:sldMkLst>
      </pc:sldChg>
      <pc:sldChg chg="modTransition">
        <pc:chgData name="Guest User" userId="" providerId="Windows Live" clId="Web-{3D261531-7CA4-4B9D-ABE2-D51DF00DE444}" dt="2022-11-30T03:34:55.498" v="65"/>
        <pc:sldMkLst>
          <pc:docMk/>
          <pc:sldMk cId="3179903263" sldId="289"/>
        </pc:sldMkLst>
      </pc:sldChg>
      <pc:sldChg chg="modTransition">
        <pc:chgData name="Guest User" userId="" providerId="Windows Live" clId="Web-{3D261531-7CA4-4B9D-ABE2-D51DF00DE444}" dt="2022-11-30T03:46:41.060" v="80"/>
        <pc:sldMkLst>
          <pc:docMk/>
          <pc:sldMk cId="2074073199" sldId="290"/>
        </pc:sldMkLst>
      </pc:sldChg>
      <pc:sldChg chg="modTransition">
        <pc:chgData name="Guest User" userId="" providerId="Windows Live" clId="Web-{3D261531-7CA4-4B9D-ABE2-D51DF00DE444}" dt="2022-11-30T03:38:05.252" v="66"/>
        <pc:sldMkLst>
          <pc:docMk/>
          <pc:sldMk cId="3305366909" sldId="291"/>
        </pc:sldMkLst>
      </pc:sldChg>
      <pc:sldChg chg="modTransition">
        <pc:chgData name="Guest User" userId="" providerId="Windows Live" clId="Web-{3D261531-7CA4-4B9D-ABE2-D51DF00DE444}" dt="2022-11-30T03:38:09.752" v="67"/>
        <pc:sldMkLst>
          <pc:docMk/>
          <pc:sldMk cId="3604885585" sldId="292"/>
        </pc:sldMkLst>
      </pc:sldChg>
      <pc:sldChg chg="modTransition">
        <pc:chgData name="Guest User" userId="" providerId="Windows Live" clId="Web-{3D261531-7CA4-4B9D-ABE2-D51DF00DE444}" dt="2022-11-30T03:38:14.393" v="68"/>
        <pc:sldMkLst>
          <pc:docMk/>
          <pc:sldMk cId="3232494777" sldId="293"/>
        </pc:sldMkLst>
      </pc:sldChg>
      <pc:sldChg chg="modTransition">
        <pc:chgData name="Guest User" userId="" providerId="Windows Live" clId="Web-{3D261531-7CA4-4B9D-ABE2-D51DF00DE444}" dt="2022-11-30T03:33:53.809" v="60"/>
        <pc:sldMkLst>
          <pc:docMk/>
          <pc:sldMk cId="4159089393" sldId="294"/>
        </pc:sldMkLst>
      </pc:sldChg>
      <pc:sldChg chg="modTransition">
        <pc:chgData name="Guest User" userId="" providerId="Windows Live" clId="Web-{3D261531-7CA4-4B9D-ABE2-D51DF00DE444}" dt="2022-11-30T03:33:59.200" v="61"/>
        <pc:sldMkLst>
          <pc:docMk/>
          <pc:sldMk cId="1052022329" sldId="295"/>
        </pc:sldMkLst>
      </pc:sldChg>
    </pc:docChg>
  </pc:docChgLst>
  <pc:docChgLst>
    <pc:chgData name="Genius Machado" userId="af2e17c916231f2e" providerId="Windows Live" clId="Web-{328F9882-A8F2-490E-90C1-11C27D64A045}"/>
    <pc:docChg chg="modSld">
      <pc:chgData name="Genius Machado" userId="af2e17c916231f2e" providerId="Windows Live" clId="Web-{328F9882-A8F2-490E-90C1-11C27D64A045}" dt="2022-11-29T18:45:34.314" v="0"/>
      <pc:docMkLst>
        <pc:docMk/>
      </pc:docMkLst>
      <pc:sldChg chg="modSp">
        <pc:chgData name="Genius Machado" userId="af2e17c916231f2e" providerId="Windows Live" clId="Web-{328F9882-A8F2-490E-90C1-11C27D64A045}" dt="2022-11-29T18:45:34.314" v="0"/>
        <pc:sldMkLst>
          <pc:docMk/>
          <pc:sldMk cId="56333971" sldId="279"/>
        </pc:sldMkLst>
        <pc:picChg chg="mod">
          <ac:chgData name="Genius Machado" userId="af2e17c916231f2e" providerId="Windows Live" clId="Web-{328F9882-A8F2-490E-90C1-11C27D64A045}" dt="2022-11-29T18:45:34.314" v="0"/>
          <ac:picMkLst>
            <pc:docMk/>
            <pc:sldMk cId="56333971" sldId="279"/>
            <ac:picMk id="2065" creationId="{BCD5DE19-0FA0-93E4-4E13-FEBD685E94DE}"/>
          </ac:picMkLst>
        </pc:picChg>
      </pc:sldChg>
    </pc:docChg>
  </pc:docChgLst>
  <pc:docChgLst>
    <pc:chgData name="Guest User" providerId="Windows Live" clId="Web-{F77C5DD4-2A64-4FD6-A966-8368D9300E77}"/>
    <pc:docChg chg="addSld modSld">
      <pc:chgData name="Guest User" userId="" providerId="Windows Live" clId="Web-{F77C5DD4-2A64-4FD6-A966-8368D9300E77}" dt="2022-11-30T03:32:23.244" v="102"/>
      <pc:docMkLst>
        <pc:docMk/>
      </pc:docMkLst>
      <pc:sldChg chg="addSp delSp modSp new mod setBg setClrOvrMap">
        <pc:chgData name="Guest User" userId="" providerId="Windows Live" clId="Web-{F77C5DD4-2A64-4FD6-A966-8368D9300E77}" dt="2022-11-30T03:32:23.244" v="102"/>
        <pc:sldMkLst>
          <pc:docMk/>
          <pc:sldMk cId="4159089393" sldId="294"/>
        </pc:sldMkLst>
        <pc:spChg chg="mod">
          <ac:chgData name="Guest User" userId="" providerId="Windows Live" clId="Web-{F77C5DD4-2A64-4FD6-A966-8368D9300E77}" dt="2022-11-30T03:19:29.281" v="56"/>
          <ac:spMkLst>
            <pc:docMk/>
            <pc:sldMk cId="4159089393" sldId="294"/>
            <ac:spMk id="2" creationId="{CD700FF8-9F7A-0B80-FB01-235F58579AFB}"/>
          </ac:spMkLst>
        </pc:spChg>
        <pc:spChg chg="mod">
          <ac:chgData name="Guest User" userId="" providerId="Windows Live" clId="Web-{F77C5DD4-2A64-4FD6-A966-8368D9300E77}" dt="2022-11-30T03:20:23.361" v="101" actId="20577"/>
          <ac:spMkLst>
            <pc:docMk/>
            <pc:sldMk cId="4159089393" sldId="294"/>
            <ac:spMk id="3" creationId="{558A1467-C7AB-D3CD-876C-7C1795906294}"/>
          </ac:spMkLst>
        </pc:spChg>
        <pc:spChg chg="add del">
          <ac:chgData name="Guest User" userId="" providerId="Windows Live" clId="Web-{F77C5DD4-2A64-4FD6-A966-8368D9300E77}" dt="2022-11-30T03:19:29.281" v="56"/>
          <ac:spMkLst>
            <pc:docMk/>
            <pc:sldMk cId="4159089393" sldId="294"/>
            <ac:spMk id="9" creationId="{0EF8982E-02F0-4D24-85CB-98DEBCC3226A}"/>
          </ac:spMkLst>
        </pc:spChg>
        <pc:spChg chg="add del">
          <ac:chgData name="Guest User" userId="" providerId="Windows Live" clId="Web-{F77C5DD4-2A64-4FD6-A966-8368D9300E77}" dt="2022-11-30T03:19:29.281" v="56"/>
          <ac:spMkLst>
            <pc:docMk/>
            <pc:sldMk cId="4159089393" sldId="294"/>
            <ac:spMk id="11" creationId="{2CB72970-2D5B-4516-9F76-B1220A77B6AB}"/>
          </ac:spMkLst>
        </pc:spChg>
        <pc:picChg chg="add mod">
          <ac:chgData name="Guest User" userId="" providerId="Windows Live" clId="Web-{F77C5DD4-2A64-4FD6-A966-8368D9300E77}" dt="2022-11-30T03:32:23.244" v="102"/>
          <ac:picMkLst>
            <pc:docMk/>
            <pc:sldMk cId="4159089393" sldId="294"/>
            <ac:picMk id="4" creationId="{A62667E1-FD8F-DE52-5970-B57E7D5E7CA1}"/>
          </ac:picMkLst>
        </pc:picChg>
      </pc:sldChg>
      <pc:sldChg chg="modSp add mod replId setBg">
        <pc:chgData name="Guest User" userId="" providerId="Windows Live" clId="Web-{F77C5DD4-2A64-4FD6-A966-8368D9300E77}" dt="2022-11-30T03:16:05.009" v="25"/>
        <pc:sldMkLst>
          <pc:docMk/>
          <pc:sldMk cId="1052022329" sldId="295"/>
        </pc:sldMkLst>
        <pc:spChg chg="mod">
          <ac:chgData name="Guest User" userId="" providerId="Windows Live" clId="Web-{F77C5DD4-2A64-4FD6-A966-8368D9300E77}" dt="2022-11-30T03:16:05.009" v="25"/>
          <ac:spMkLst>
            <pc:docMk/>
            <pc:sldMk cId="1052022329" sldId="295"/>
            <ac:spMk id="2" creationId="{CD700FF8-9F7A-0B80-FB01-235F58579AFB}"/>
          </ac:spMkLst>
        </pc:spChg>
        <pc:spChg chg="mod">
          <ac:chgData name="Guest User" userId="" providerId="Windows Live" clId="Web-{F77C5DD4-2A64-4FD6-A966-8368D9300E77}" dt="2022-11-30T03:16:05.009" v="25"/>
          <ac:spMkLst>
            <pc:docMk/>
            <pc:sldMk cId="1052022329" sldId="295"/>
            <ac:spMk id="3" creationId="{558A1467-C7AB-D3CD-876C-7C1795906294}"/>
          </ac:spMkLst>
        </pc:spChg>
        <pc:picChg chg="mod">
          <ac:chgData name="Guest User" userId="" providerId="Windows Live" clId="Web-{F77C5DD4-2A64-4FD6-A966-8368D9300E77}" dt="2022-11-30T03:16:05.009" v="25"/>
          <ac:picMkLst>
            <pc:docMk/>
            <pc:sldMk cId="1052022329" sldId="295"/>
            <ac:picMk id="4" creationId="{A62667E1-FD8F-DE52-5970-B57E7D5E7CA1}"/>
          </ac:picMkLst>
        </pc:picChg>
      </pc:sldChg>
    </pc:docChg>
  </pc:docChgLst>
  <pc:docChgLst>
    <pc:chgData name="Guest User" providerId="Windows Live" clId="Web-{D6E3B5A2-2305-4E99-9D76-9E83C5679104}"/>
    <pc:docChg chg="modSld">
      <pc:chgData name="Guest User" userId="" providerId="Windows Live" clId="Web-{D6E3B5A2-2305-4E99-9D76-9E83C5679104}" dt="2022-11-30T22:14:23" v="160" actId="14100"/>
      <pc:docMkLst>
        <pc:docMk/>
      </pc:docMkLst>
      <pc:sldChg chg="modSp">
        <pc:chgData name="Guest User" userId="" providerId="Windows Live" clId="Web-{D6E3B5A2-2305-4E99-9D76-9E83C5679104}" dt="2022-11-30T20:28:08.865" v="11"/>
        <pc:sldMkLst>
          <pc:docMk/>
          <pc:sldMk cId="1851030702" sldId="273"/>
        </pc:sldMkLst>
        <pc:graphicFrameChg chg="modGraphic">
          <ac:chgData name="Guest User" userId="" providerId="Windows Live" clId="Web-{D6E3B5A2-2305-4E99-9D76-9E83C5679104}" dt="2022-11-30T20:28:08.865" v="11"/>
          <ac:graphicFrameMkLst>
            <pc:docMk/>
            <pc:sldMk cId="1851030702" sldId="273"/>
            <ac:graphicFrameMk id="8" creationId="{5BD09D60-152C-FDCD-3CD1-F917556DEE0A}"/>
          </ac:graphicFrameMkLst>
        </pc:graphicFrameChg>
      </pc:sldChg>
      <pc:sldChg chg="addSp delSp modSp mod setBg">
        <pc:chgData name="Guest User" userId="" providerId="Windows Live" clId="Web-{D6E3B5A2-2305-4E99-9D76-9E83C5679104}" dt="2022-11-30T20:33:49.861" v="25" actId="20577"/>
        <pc:sldMkLst>
          <pc:docMk/>
          <pc:sldMk cId="2072737353" sldId="276"/>
        </pc:sldMkLst>
        <pc:spChg chg="mod">
          <ac:chgData name="Guest User" userId="" providerId="Windows Live" clId="Web-{D6E3B5A2-2305-4E99-9D76-9E83C5679104}" dt="2022-11-30T20:33:49.861" v="25" actId="20577"/>
          <ac:spMkLst>
            <pc:docMk/>
            <pc:sldMk cId="2072737353" sldId="276"/>
            <ac:spMk id="2" creationId="{C1DE33B1-1C3C-E776-4D41-CA9E9CCFBA6E}"/>
          </ac:spMkLst>
        </pc:spChg>
        <pc:spChg chg="del">
          <ac:chgData name="Guest User" userId="" providerId="Windows Live" clId="Web-{D6E3B5A2-2305-4E99-9D76-9E83C5679104}" dt="2022-11-30T20:29:36.165" v="12"/>
          <ac:spMkLst>
            <pc:docMk/>
            <pc:sldMk cId="2072737353" sldId="276"/>
            <ac:spMk id="3" creationId="{4584213D-1DDC-4652-1FC0-A30FEE3AE4B2}"/>
          </ac:spMkLst>
        </pc:spChg>
        <pc:graphicFrameChg chg="add mod ord modGraphic">
          <ac:chgData name="Guest User" userId="" providerId="Windows Live" clId="Web-{D6E3B5A2-2305-4E99-9D76-9E83C5679104}" dt="2022-11-30T20:31:00.214" v="22"/>
          <ac:graphicFrameMkLst>
            <pc:docMk/>
            <pc:sldMk cId="2072737353" sldId="276"/>
            <ac:graphicFrameMk id="6" creationId="{21A1959A-AC2F-1CBE-898B-54F1F84415AB}"/>
          </ac:graphicFrameMkLst>
        </pc:graphicFrameChg>
      </pc:sldChg>
      <pc:sldChg chg="delSp">
        <pc:chgData name="Guest User" userId="" providerId="Windows Live" clId="Web-{D6E3B5A2-2305-4E99-9D76-9E83C5679104}" dt="2022-11-30T20:14:23.477" v="10"/>
        <pc:sldMkLst>
          <pc:docMk/>
          <pc:sldMk cId="3736695385" sldId="277"/>
        </pc:sldMkLst>
        <pc:spChg chg="del">
          <ac:chgData name="Guest User" userId="" providerId="Windows Live" clId="Web-{D6E3B5A2-2305-4E99-9D76-9E83C5679104}" dt="2022-11-30T20:14:23.477" v="10"/>
          <ac:spMkLst>
            <pc:docMk/>
            <pc:sldMk cId="3736695385" sldId="277"/>
            <ac:spMk id="3" creationId="{4A1B8489-F13F-AF15-F4F6-C7050F596E13}"/>
          </ac:spMkLst>
        </pc:spChg>
      </pc:sldChg>
      <pc:sldChg chg="modSp">
        <pc:chgData name="Guest User" userId="" providerId="Windows Live" clId="Web-{D6E3B5A2-2305-4E99-9D76-9E83C5679104}" dt="2022-11-30T19:50:37.147" v="9" actId="20577"/>
        <pc:sldMkLst>
          <pc:docMk/>
          <pc:sldMk cId="446237355" sldId="278"/>
        </pc:sldMkLst>
        <pc:spChg chg="mod">
          <ac:chgData name="Guest User" userId="" providerId="Windows Live" clId="Web-{D6E3B5A2-2305-4E99-9D76-9E83C5679104}" dt="2022-11-30T19:50:37.147" v="9" actId="20577"/>
          <ac:spMkLst>
            <pc:docMk/>
            <pc:sldMk cId="446237355" sldId="278"/>
            <ac:spMk id="4" creationId="{61727501-A4E4-44A1-9B83-E48035EAA454}"/>
          </ac:spMkLst>
        </pc:spChg>
      </pc:sldChg>
      <pc:sldChg chg="addSp delSp modSp">
        <pc:chgData name="Guest User" userId="" providerId="Windows Live" clId="Web-{D6E3B5A2-2305-4E99-9D76-9E83C5679104}" dt="2022-11-30T22:14:23" v="160" actId="14100"/>
        <pc:sldMkLst>
          <pc:docMk/>
          <pc:sldMk cId="1632383950" sldId="297"/>
        </pc:sldMkLst>
        <pc:picChg chg="add mod">
          <ac:chgData name="Guest User" userId="" providerId="Windows Live" clId="Web-{D6E3B5A2-2305-4E99-9D76-9E83C5679104}" dt="2022-11-30T22:14:23" v="160" actId="14100"/>
          <ac:picMkLst>
            <pc:docMk/>
            <pc:sldMk cId="1632383950" sldId="297"/>
            <ac:picMk id="3" creationId="{7D369C91-2325-49AC-729D-86546C693A72}"/>
          </ac:picMkLst>
        </pc:picChg>
        <pc:picChg chg="add del mod">
          <ac:chgData name="Guest User" userId="" providerId="Windows Live" clId="Web-{D6E3B5A2-2305-4E99-9D76-9E83C5679104}" dt="2022-11-30T20:56:33.782" v="34"/>
          <ac:picMkLst>
            <pc:docMk/>
            <pc:sldMk cId="1632383950" sldId="297"/>
            <ac:picMk id="3" creationId="{A6B89A1A-90A5-F636-52B9-252E6F99B434}"/>
          </ac:picMkLst>
        </pc:picChg>
        <pc:picChg chg="add del mod">
          <ac:chgData name="Guest User" userId="" providerId="Windows Live" clId="Web-{D6E3B5A2-2305-4E99-9D76-9E83C5679104}" dt="2022-11-30T20:58:22.067" v="49"/>
          <ac:picMkLst>
            <pc:docMk/>
            <pc:sldMk cId="1632383950" sldId="297"/>
            <ac:picMk id="4" creationId="{806C151E-CA58-899B-7CFA-EE88F5999D43}"/>
          </ac:picMkLst>
        </pc:picChg>
        <pc:picChg chg="add del mod">
          <ac:chgData name="Guest User" userId="" providerId="Windows Live" clId="Web-{D6E3B5A2-2305-4E99-9D76-9E83C5679104}" dt="2022-11-30T22:14:01.999" v="155"/>
          <ac:picMkLst>
            <pc:docMk/>
            <pc:sldMk cId="1632383950" sldId="297"/>
            <ac:picMk id="5" creationId="{1A25C603-8AB7-3939-E20D-3053840211F4}"/>
          </ac:picMkLst>
        </pc:picChg>
        <pc:picChg chg="del">
          <ac:chgData name="Guest User" userId="" providerId="Windows Live" clId="Web-{D6E3B5A2-2305-4E99-9D76-9E83C5679104}" dt="2022-11-30T20:55:24.593" v="26"/>
          <ac:picMkLst>
            <pc:docMk/>
            <pc:sldMk cId="1632383950" sldId="297"/>
            <ac:picMk id="9" creationId="{4D498416-B466-F0FF-A402-856DB7B040D7}"/>
          </ac:picMkLst>
        </pc:picChg>
      </pc:sldChg>
      <pc:sldChg chg="modSp">
        <pc:chgData name="Guest User" userId="" providerId="Windows Live" clId="Web-{D6E3B5A2-2305-4E99-9D76-9E83C5679104}" dt="2022-11-30T21:39:19.730" v="117" actId="20577"/>
        <pc:sldMkLst>
          <pc:docMk/>
          <pc:sldMk cId="3615652759" sldId="306"/>
        </pc:sldMkLst>
        <pc:spChg chg="mod">
          <ac:chgData name="Guest User" userId="" providerId="Windows Live" clId="Web-{D6E3B5A2-2305-4E99-9D76-9E83C5679104}" dt="2022-11-30T21:39:19.730" v="117" actId="20577"/>
          <ac:spMkLst>
            <pc:docMk/>
            <pc:sldMk cId="3615652759" sldId="306"/>
            <ac:spMk id="3" creationId="{9B18BD3A-BA8B-4A9F-7CB9-52F34B93C79F}"/>
          </ac:spMkLst>
        </pc:spChg>
      </pc:sldChg>
      <pc:sldChg chg="modSp">
        <pc:chgData name="Guest User" userId="" providerId="Windows Live" clId="Web-{D6E3B5A2-2305-4E99-9D76-9E83C5679104}" dt="2022-11-30T21:40:11.653" v="154" actId="20577"/>
        <pc:sldMkLst>
          <pc:docMk/>
          <pc:sldMk cId="3242690682" sldId="307"/>
        </pc:sldMkLst>
        <pc:spChg chg="mod">
          <ac:chgData name="Guest User" userId="" providerId="Windows Live" clId="Web-{D6E3B5A2-2305-4E99-9D76-9E83C5679104}" dt="2022-11-30T21:40:11.653" v="154" actId="20577"/>
          <ac:spMkLst>
            <pc:docMk/>
            <pc:sldMk cId="3242690682" sldId="307"/>
            <ac:spMk id="5" creationId="{AED78C2C-FDC8-F52B-151E-D6F9377AA89C}"/>
          </ac:spMkLst>
        </pc:spChg>
      </pc:sldChg>
    </pc:docChg>
  </pc:docChgLst>
  <pc:docChgLst>
    <pc:chgData name="Genius Machado" userId="af2e17c916231f2e" providerId="Windows Live" clId="Web-{206185B7-2EF2-475B-A817-C556DD15A7D6}"/>
    <pc:docChg chg="addSld modSld">
      <pc:chgData name="Genius Machado" userId="af2e17c916231f2e" providerId="Windows Live" clId="Web-{206185B7-2EF2-475B-A817-C556DD15A7D6}" dt="2022-11-30T21:00:32.205" v="87"/>
      <pc:docMkLst>
        <pc:docMk/>
      </pc:docMkLst>
      <pc:sldChg chg="modSp">
        <pc:chgData name="Genius Machado" userId="af2e17c916231f2e" providerId="Windows Live" clId="Web-{206185B7-2EF2-475B-A817-C556DD15A7D6}" dt="2022-11-30T20:45:16.774" v="70" actId="20577"/>
        <pc:sldMkLst>
          <pc:docMk/>
          <pc:sldMk cId="3771884446" sldId="283"/>
        </pc:sldMkLst>
        <pc:spChg chg="mod">
          <ac:chgData name="Genius Machado" userId="af2e17c916231f2e" providerId="Windows Live" clId="Web-{206185B7-2EF2-475B-A817-C556DD15A7D6}" dt="2022-11-30T20:45:16.774" v="70" actId="20577"/>
          <ac:spMkLst>
            <pc:docMk/>
            <pc:sldMk cId="3771884446" sldId="283"/>
            <ac:spMk id="7" creationId="{F74E3D2E-6656-2443-ADB9-93595225D4EF}"/>
          </ac:spMkLst>
        </pc:spChg>
      </pc:sldChg>
      <pc:sldChg chg="modSp">
        <pc:chgData name="Genius Machado" userId="af2e17c916231f2e" providerId="Windows Live" clId="Web-{206185B7-2EF2-475B-A817-C556DD15A7D6}" dt="2022-11-30T20:45:33.946" v="85" actId="20577"/>
        <pc:sldMkLst>
          <pc:docMk/>
          <pc:sldMk cId="2721668578" sldId="284"/>
        </pc:sldMkLst>
        <pc:spChg chg="mod">
          <ac:chgData name="Genius Machado" userId="af2e17c916231f2e" providerId="Windows Live" clId="Web-{206185B7-2EF2-475B-A817-C556DD15A7D6}" dt="2022-11-30T20:45:33.946" v="85" actId="20577"/>
          <ac:spMkLst>
            <pc:docMk/>
            <pc:sldMk cId="2721668578" sldId="284"/>
            <ac:spMk id="6" creationId="{F9BB2F7A-A51E-ED16-C849-71BD13A1E2AC}"/>
          </ac:spMkLst>
        </pc:spChg>
      </pc:sldChg>
      <pc:sldChg chg="addSp delSp modSp mod setBg">
        <pc:chgData name="Genius Machado" userId="af2e17c916231f2e" providerId="Windows Live" clId="Web-{206185B7-2EF2-475B-A817-C556DD15A7D6}" dt="2022-11-30T19:59:54.776" v="54"/>
        <pc:sldMkLst>
          <pc:docMk/>
          <pc:sldMk cId="3990001648" sldId="303"/>
        </pc:sldMkLst>
        <pc:spChg chg="mod">
          <ac:chgData name="Genius Machado" userId="af2e17c916231f2e" providerId="Windows Live" clId="Web-{206185B7-2EF2-475B-A817-C556DD15A7D6}" dt="2022-11-30T19:59:54.776" v="54"/>
          <ac:spMkLst>
            <pc:docMk/>
            <pc:sldMk cId="3990001648" sldId="303"/>
            <ac:spMk id="2" creationId="{9B327F23-2EF3-BA79-4888-573D84A8FEA6}"/>
          </ac:spMkLst>
        </pc:spChg>
        <pc:spChg chg="del">
          <ac:chgData name="Genius Machado" userId="af2e17c916231f2e" providerId="Windows Live" clId="Web-{206185B7-2EF2-475B-A817-C556DD15A7D6}" dt="2022-11-30T18:29:45.090" v="2"/>
          <ac:spMkLst>
            <pc:docMk/>
            <pc:sldMk cId="3990001648" sldId="303"/>
            <ac:spMk id="3" creationId="{0A4315D1-E318-BF54-EABB-25E263E31CE8}"/>
          </ac:spMkLst>
        </pc:spChg>
        <pc:spChg chg="add del mod">
          <ac:chgData name="Genius Machado" userId="af2e17c916231f2e" providerId="Windows Live" clId="Web-{206185B7-2EF2-475B-A817-C556DD15A7D6}" dt="2022-11-30T19:41:23.893" v="10"/>
          <ac:spMkLst>
            <pc:docMk/>
            <pc:sldMk cId="3990001648" sldId="303"/>
            <ac:spMk id="6" creationId="{16F62FB9-F4D7-61EA-F339-CED9C0F5D7E0}"/>
          </ac:spMkLst>
        </pc:spChg>
        <pc:spChg chg="add del mod">
          <ac:chgData name="Genius Machado" userId="af2e17c916231f2e" providerId="Windows Live" clId="Web-{206185B7-2EF2-475B-A817-C556DD15A7D6}" dt="2022-11-30T19:47:06.974" v="14"/>
          <ac:spMkLst>
            <pc:docMk/>
            <pc:sldMk cId="3990001648" sldId="303"/>
            <ac:spMk id="9" creationId="{BC6844DE-AD76-5434-43C1-12527B4CC701}"/>
          </ac:spMkLst>
        </pc:spChg>
        <pc:spChg chg="add del mod">
          <ac:chgData name="Genius Machado" userId="af2e17c916231f2e" providerId="Windows Live" clId="Web-{206185B7-2EF2-475B-A817-C556DD15A7D6}" dt="2022-11-30T19:58:53.931" v="50"/>
          <ac:spMkLst>
            <pc:docMk/>
            <pc:sldMk cId="3990001648" sldId="303"/>
            <ac:spMk id="12" creationId="{CE9CE85F-95B6-A6E6-A00F-317E97EB8DF1}"/>
          </ac:spMkLst>
        </pc:spChg>
        <pc:spChg chg="add del mod">
          <ac:chgData name="Genius Machado" userId="af2e17c916231f2e" providerId="Windows Live" clId="Web-{206185B7-2EF2-475B-A817-C556DD15A7D6}" dt="2022-11-30T19:59:51.511" v="53"/>
          <ac:spMkLst>
            <pc:docMk/>
            <pc:sldMk cId="3990001648" sldId="303"/>
            <ac:spMk id="15" creationId="{D45AAE44-1016-76D8-CD44-82E7FDB46D4B}"/>
          </ac:spMkLst>
        </pc:spChg>
        <pc:picChg chg="ord">
          <ac:chgData name="Genius Machado" userId="af2e17c916231f2e" providerId="Windows Live" clId="Web-{206185B7-2EF2-475B-A817-C556DD15A7D6}" dt="2022-11-30T19:59:54.776" v="54"/>
          <ac:picMkLst>
            <pc:docMk/>
            <pc:sldMk cId="3990001648" sldId="303"/>
            <ac:picMk id="4" creationId="{74D1F4D5-E56D-4B5A-8230-3C10ECD347C9}"/>
          </ac:picMkLst>
        </pc:picChg>
        <pc:picChg chg="add del mod ord">
          <ac:chgData name="Genius Machado" userId="af2e17c916231f2e" providerId="Windows Live" clId="Web-{206185B7-2EF2-475B-A817-C556DD15A7D6}" dt="2022-11-30T19:41:21.418" v="9"/>
          <ac:picMkLst>
            <pc:docMk/>
            <pc:sldMk cId="3990001648" sldId="303"/>
            <ac:picMk id="5" creationId="{5A9E2AEC-C508-AE8C-63D2-68226BEFD838}"/>
          </ac:picMkLst>
        </pc:picChg>
        <pc:picChg chg="add del mod ord">
          <ac:chgData name="Genius Machado" userId="af2e17c916231f2e" providerId="Windows Live" clId="Web-{206185B7-2EF2-475B-A817-C556DD15A7D6}" dt="2022-11-30T19:47:04.693" v="13"/>
          <ac:picMkLst>
            <pc:docMk/>
            <pc:sldMk cId="3990001648" sldId="303"/>
            <ac:picMk id="7" creationId="{A1316F43-47B3-1E6A-D890-12EEE9D442A9}"/>
          </ac:picMkLst>
        </pc:picChg>
        <pc:picChg chg="add del mod ord">
          <ac:chgData name="Genius Machado" userId="af2e17c916231f2e" providerId="Windows Live" clId="Web-{206185B7-2EF2-475B-A817-C556DD15A7D6}" dt="2022-11-30T19:58:50.884" v="49"/>
          <ac:picMkLst>
            <pc:docMk/>
            <pc:sldMk cId="3990001648" sldId="303"/>
            <ac:picMk id="10" creationId="{E25841E6-66D1-6098-3D22-58EB4A0A7638}"/>
          </ac:picMkLst>
        </pc:picChg>
        <pc:picChg chg="add del mod ord">
          <ac:chgData name="Genius Machado" userId="af2e17c916231f2e" providerId="Windows Live" clId="Web-{206185B7-2EF2-475B-A817-C556DD15A7D6}" dt="2022-11-30T19:59:48.667" v="52"/>
          <ac:picMkLst>
            <pc:docMk/>
            <pc:sldMk cId="3990001648" sldId="303"/>
            <ac:picMk id="13" creationId="{32A653A9-07F7-E286-60E7-A311FF19F78F}"/>
          </ac:picMkLst>
        </pc:picChg>
        <pc:picChg chg="add mod ord">
          <ac:chgData name="Genius Machado" userId="af2e17c916231f2e" providerId="Windows Live" clId="Web-{206185B7-2EF2-475B-A817-C556DD15A7D6}" dt="2022-11-30T19:59:54.776" v="54"/>
          <ac:picMkLst>
            <pc:docMk/>
            <pc:sldMk cId="3990001648" sldId="303"/>
            <ac:picMk id="16" creationId="{B1BCA19C-218A-B813-F50A-08B1ECE67EE3}"/>
          </ac:picMkLst>
        </pc:picChg>
      </pc:sldChg>
      <pc:sldChg chg="addSp delSp modSp mod setBg">
        <pc:chgData name="Genius Machado" userId="af2e17c916231f2e" providerId="Windows Live" clId="Web-{206185B7-2EF2-475B-A817-C556DD15A7D6}" dt="2022-11-30T20:41:02.501" v="57"/>
        <pc:sldMkLst>
          <pc:docMk/>
          <pc:sldMk cId="1680968171" sldId="304"/>
        </pc:sldMkLst>
        <pc:spChg chg="mod">
          <ac:chgData name="Genius Machado" userId="af2e17c916231f2e" providerId="Windows Live" clId="Web-{206185B7-2EF2-475B-A817-C556DD15A7D6}" dt="2022-11-30T20:41:02.501" v="57"/>
          <ac:spMkLst>
            <pc:docMk/>
            <pc:sldMk cId="1680968171" sldId="304"/>
            <ac:spMk id="2" creationId="{2F676384-4F17-B919-5515-1F5A6E8072CE}"/>
          </ac:spMkLst>
        </pc:spChg>
        <pc:spChg chg="del">
          <ac:chgData name="Genius Machado" userId="af2e17c916231f2e" providerId="Windows Live" clId="Web-{206185B7-2EF2-475B-A817-C556DD15A7D6}" dt="2022-11-30T18:42:50.301" v="5"/>
          <ac:spMkLst>
            <pc:docMk/>
            <pc:sldMk cId="1680968171" sldId="304"/>
            <ac:spMk id="3" creationId="{8769A0FB-0393-CBD6-C655-9B9AA44B4836}"/>
          </ac:spMkLst>
        </pc:spChg>
        <pc:spChg chg="add del mod">
          <ac:chgData name="Genius Machado" userId="af2e17c916231f2e" providerId="Windows Live" clId="Web-{206185B7-2EF2-475B-A817-C556DD15A7D6}" dt="2022-11-30T20:40:59.595" v="56"/>
          <ac:spMkLst>
            <pc:docMk/>
            <pc:sldMk cId="1680968171" sldId="304"/>
            <ac:spMk id="6" creationId="{EEFE2051-F76A-3558-8B64-2DBDA8AF7332}"/>
          </ac:spMkLst>
        </pc:spChg>
        <pc:picChg chg="add del mod ord">
          <ac:chgData name="Genius Machado" userId="af2e17c916231f2e" providerId="Windows Live" clId="Web-{206185B7-2EF2-475B-A817-C556DD15A7D6}" dt="2022-11-30T20:40:57.111" v="55"/>
          <ac:picMkLst>
            <pc:docMk/>
            <pc:sldMk cId="1680968171" sldId="304"/>
            <ac:picMk id="4" creationId="{505C5978-0477-5235-A003-4C8BE3116D10}"/>
          </ac:picMkLst>
        </pc:picChg>
        <pc:picChg chg="ord">
          <ac:chgData name="Genius Machado" userId="af2e17c916231f2e" providerId="Windows Live" clId="Web-{206185B7-2EF2-475B-A817-C556DD15A7D6}" dt="2022-11-30T20:41:02.501" v="57"/>
          <ac:picMkLst>
            <pc:docMk/>
            <pc:sldMk cId="1680968171" sldId="304"/>
            <ac:picMk id="5" creationId="{AB99DFB2-3F23-F93E-D0D4-6D51E3CD8969}"/>
          </ac:picMkLst>
        </pc:picChg>
        <pc:picChg chg="add mod ord">
          <ac:chgData name="Genius Machado" userId="af2e17c916231f2e" providerId="Windows Live" clId="Web-{206185B7-2EF2-475B-A817-C556DD15A7D6}" dt="2022-11-30T20:41:02.501" v="57"/>
          <ac:picMkLst>
            <pc:docMk/>
            <pc:sldMk cId="1680968171" sldId="304"/>
            <ac:picMk id="7" creationId="{C08C7826-62C0-E5A5-84F8-8607AED0618B}"/>
          </ac:picMkLst>
        </pc:picChg>
      </pc:sldChg>
      <pc:sldChg chg="addSp delSp modSp add mod replId setBg">
        <pc:chgData name="Genius Machado" userId="af2e17c916231f2e" providerId="Windows Live" clId="Web-{206185B7-2EF2-475B-A817-C556DD15A7D6}" dt="2022-11-30T21:00:32.205" v="87"/>
        <pc:sldMkLst>
          <pc:docMk/>
          <pc:sldMk cId="247114136" sldId="310"/>
        </pc:sldMkLst>
        <pc:spChg chg="mod">
          <ac:chgData name="Genius Machado" userId="af2e17c916231f2e" providerId="Windows Live" clId="Web-{206185B7-2EF2-475B-A817-C556DD15A7D6}" dt="2022-11-30T21:00:32.205" v="87"/>
          <ac:spMkLst>
            <pc:docMk/>
            <pc:sldMk cId="247114136" sldId="310"/>
            <ac:spMk id="2" creationId="{2F676384-4F17-B919-5515-1F5A6E8072CE}"/>
          </ac:spMkLst>
        </pc:spChg>
        <pc:spChg chg="add del mod">
          <ac:chgData name="Genius Machado" userId="af2e17c916231f2e" providerId="Windows Live" clId="Web-{206185B7-2EF2-475B-A817-C556DD15A7D6}" dt="2022-11-30T19:51:23.997" v="19"/>
          <ac:spMkLst>
            <pc:docMk/>
            <pc:sldMk cId="247114136" sldId="310"/>
            <ac:spMk id="5" creationId="{571425F6-B169-6DB9-8FC7-8806B80169C5}"/>
          </ac:spMkLst>
        </pc:spChg>
        <pc:picChg chg="del">
          <ac:chgData name="Genius Machado" userId="af2e17c916231f2e" providerId="Windows Live" clId="Web-{206185B7-2EF2-475B-A817-C556DD15A7D6}" dt="2022-11-30T19:51:21.372" v="18"/>
          <ac:picMkLst>
            <pc:docMk/>
            <pc:sldMk cId="247114136" sldId="310"/>
            <ac:picMk id="4" creationId="{505C5978-0477-5235-A003-4C8BE3116D10}"/>
          </ac:picMkLst>
        </pc:picChg>
        <pc:picChg chg="add mod ord">
          <ac:chgData name="Genius Machado" userId="af2e17c916231f2e" providerId="Windows Live" clId="Web-{206185B7-2EF2-475B-A817-C556DD15A7D6}" dt="2022-11-30T21:00:32.205" v="87"/>
          <ac:picMkLst>
            <pc:docMk/>
            <pc:sldMk cId="247114136" sldId="310"/>
            <ac:picMk id="6" creationId="{2DFB11B4-6D5E-A75D-EBA3-29468A0FE442}"/>
          </ac:picMkLst>
        </pc:picChg>
      </pc:sldChg>
    </pc:docChg>
  </pc:docChgLst>
  <pc:docChgLst>
    <pc:chgData name="Guest User" providerId="Windows Live" clId="Web-{A7099080-28A9-4854-AE92-109AA9A4C314}"/>
    <pc:docChg chg="addSld modSld sldOrd">
      <pc:chgData name="Guest User" userId="" providerId="Windows Live" clId="Web-{A7099080-28A9-4854-AE92-109AA9A4C314}" dt="2022-11-30T21:24:21.224" v="293"/>
      <pc:docMkLst>
        <pc:docMk/>
      </pc:docMkLst>
      <pc:sldChg chg="modTransition">
        <pc:chgData name="Guest User" userId="" providerId="Windows Live" clId="Web-{A7099080-28A9-4854-AE92-109AA9A4C314}" dt="2022-11-30T17:50:54.850" v="122"/>
        <pc:sldMkLst>
          <pc:docMk/>
          <pc:sldMk cId="814101911" sldId="262"/>
        </pc:sldMkLst>
      </pc:sldChg>
      <pc:sldChg chg="modSp">
        <pc:chgData name="Guest User" userId="" providerId="Windows Live" clId="Web-{A7099080-28A9-4854-AE92-109AA9A4C314}" dt="2022-11-30T17:13:36.074" v="49" actId="1076"/>
        <pc:sldMkLst>
          <pc:docMk/>
          <pc:sldMk cId="2328898465" sldId="269"/>
        </pc:sldMkLst>
        <pc:spChg chg="mod">
          <ac:chgData name="Guest User" userId="" providerId="Windows Live" clId="Web-{A7099080-28A9-4854-AE92-109AA9A4C314}" dt="2022-11-30T17:13:15.542" v="48" actId="20577"/>
          <ac:spMkLst>
            <pc:docMk/>
            <pc:sldMk cId="2328898465" sldId="269"/>
            <ac:spMk id="2" creationId="{A04FCC1A-3679-8926-51BC-8964D4272939}"/>
          </ac:spMkLst>
        </pc:spChg>
        <pc:spChg chg="mod">
          <ac:chgData name="Guest User" userId="" providerId="Windows Live" clId="Web-{A7099080-28A9-4854-AE92-109AA9A4C314}" dt="2022-11-30T17:13:36.074" v="49" actId="1076"/>
          <ac:spMkLst>
            <pc:docMk/>
            <pc:sldMk cId="2328898465" sldId="269"/>
            <ac:spMk id="48" creationId="{1E659097-D13B-36A6-C30F-4D024218DA03}"/>
          </ac:spMkLst>
        </pc:spChg>
      </pc:sldChg>
      <pc:sldChg chg="ord modTransition">
        <pc:chgData name="Guest User" userId="" providerId="Windows Live" clId="Web-{A7099080-28A9-4854-AE92-109AA9A4C314}" dt="2022-11-30T17:49:35.206" v="114"/>
        <pc:sldMkLst>
          <pc:docMk/>
          <pc:sldMk cId="4154560951" sldId="270"/>
        </pc:sldMkLst>
      </pc:sldChg>
      <pc:sldChg chg="ord modTransition">
        <pc:chgData name="Guest User" userId="" providerId="Windows Live" clId="Web-{A7099080-28A9-4854-AE92-109AA9A4C314}" dt="2022-11-30T17:49:45.925" v="115"/>
        <pc:sldMkLst>
          <pc:docMk/>
          <pc:sldMk cId="3693929557" sldId="271"/>
        </pc:sldMkLst>
      </pc:sldChg>
      <pc:sldChg chg="ord">
        <pc:chgData name="Guest User" userId="" providerId="Windows Live" clId="Web-{A7099080-28A9-4854-AE92-109AA9A4C314}" dt="2022-11-30T16:59:55.526" v="32"/>
        <pc:sldMkLst>
          <pc:docMk/>
          <pc:sldMk cId="1851030702" sldId="273"/>
        </pc:sldMkLst>
      </pc:sldChg>
      <pc:sldChg chg="ord modTransition">
        <pc:chgData name="Guest User" userId="" providerId="Windows Live" clId="Web-{A7099080-28A9-4854-AE92-109AA9A4C314}" dt="2022-11-30T20:25:26.489" v="225"/>
        <pc:sldMkLst>
          <pc:docMk/>
          <pc:sldMk cId="4290557094" sldId="274"/>
        </pc:sldMkLst>
      </pc:sldChg>
      <pc:sldChg chg="ord modTransition">
        <pc:chgData name="Guest User" userId="" providerId="Windows Live" clId="Web-{A7099080-28A9-4854-AE92-109AA9A4C314}" dt="2022-11-30T20:25:30.364" v="226"/>
        <pc:sldMkLst>
          <pc:docMk/>
          <pc:sldMk cId="3383277357" sldId="275"/>
        </pc:sldMkLst>
      </pc:sldChg>
      <pc:sldChg chg="ord modTransition">
        <pc:chgData name="Guest User" userId="" providerId="Windows Live" clId="Web-{A7099080-28A9-4854-AE92-109AA9A4C314}" dt="2022-11-30T20:25:44.709" v="227"/>
        <pc:sldMkLst>
          <pc:docMk/>
          <pc:sldMk cId="2072737353" sldId="276"/>
        </pc:sldMkLst>
      </pc:sldChg>
      <pc:sldChg chg="modSp ord">
        <pc:chgData name="Guest User" userId="" providerId="Windows Live" clId="Web-{A7099080-28A9-4854-AE92-109AA9A4C314}" dt="2022-11-30T20:09:36.409" v="217"/>
        <pc:sldMkLst>
          <pc:docMk/>
          <pc:sldMk cId="3736695385" sldId="277"/>
        </pc:sldMkLst>
        <pc:spChg chg="mod">
          <ac:chgData name="Guest User" userId="" providerId="Windows Live" clId="Web-{A7099080-28A9-4854-AE92-109AA9A4C314}" dt="2022-11-30T17:43:28.082" v="104" actId="20577"/>
          <ac:spMkLst>
            <pc:docMk/>
            <pc:sldMk cId="3736695385" sldId="277"/>
            <ac:spMk id="2" creationId="{E366EB21-3294-6526-F297-3E2E77B4474E}"/>
          </ac:spMkLst>
        </pc:spChg>
      </pc:sldChg>
      <pc:sldChg chg="ord">
        <pc:chgData name="Guest User" userId="" providerId="Windows Live" clId="Web-{A7099080-28A9-4854-AE92-109AA9A4C314}" dt="2022-11-30T17:12:40.619" v="45"/>
        <pc:sldMkLst>
          <pc:docMk/>
          <pc:sldMk cId="446237355" sldId="278"/>
        </pc:sldMkLst>
      </pc:sldChg>
      <pc:sldChg chg="modSp modTransition">
        <pc:chgData name="Guest User" userId="" providerId="Windows Live" clId="Web-{A7099080-28A9-4854-AE92-109AA9A4C314}" dt="2022-11-30T20:05:14.197" v="216" actId="20577"/>
        <pc:sldMkLst>
          <pc:docMk/>
          <pc:sldMk cId="56333971" sldId="279"/>
        </pc:sldMkLst>
        <pc:spChg chg="mod">
          <ac:chgData name="Guest User" userId="" providerId="Windows Live" clId="Web-{A7099080-28A9-4854-AE92-109AA9A4C314}" dt="2022-11-30T20:05:14.197" v="216" actId="20577"/>
          <ac:spMkLst>
            <pc:docMk/>
            <pc:sldMk cId="56333971" sldId="279"/>
            <ac:spMk id="6" creationId="{1FE71E9A-4D2E-CDB3-E0A5-87579EF84FBD}"/>
          </ac:spMkLst>
        </pc:spChg>
      </pc:sldChg>
      <pc:sldChg chg="ord modTransition">
        <pc:chgData name="Guest User" userId="" providerId="Windows Live" clId="Web-{A7099080-28A9-4854-AE92-109AA9A4C314}" dt="2022-11-30T17:48:26.344" v="107"/>
        <pc:sldMkLst>
          <pc:docMk/>
          <pc:sldMk cId="2543464393" sldId="280"/>
        </pc:sldMkLst>
      </pc:sldChg>
      <pc:sldChg chg="modSp">
        <pc:chgData name="Guest User" userId="" providerId="Windows Live" clId="Web-{A7099080-28A9-4854-AE92-109AA9A4C314}" dt="2022-11-30T16:57:40.005" v="12" actId="20577"/>
        <pc:sldMkLst>
          <pc:docMk/>
          <pc:sldMk cId="3392211474" sldId="281"/>
        </pc:sldMkLst>
        <pc:spChg chg="mod">
          <ac:chgData name="Guest User" userId="" providerId="Windows Live" clId="Web-{A7099080-28A9-4854-AE92-109AA9A4C314}" dt="2022-11-30T16:57:40.005" v="12" actId="20577"/>
          <ac:spMkLst>
            <pc:docMk/>
            <pc:sldMk cId="3392211474" sldId="281"/>
            <ac:spMk id="2" creationId="{FAC6C198-8B07-66BB-1F74-C05CBC77EA2E}"/>
          </ac:spMkLst>
        </pc:spChg>
      </pc:sldChg>
      <pc:sldChg chg="modSp">
        <pc:chgData name="Guest User" userId="" providerId="Windows Live" clId="Web-{A7099080-28A9-4854-AE92-109AA9A4C314}" dt="2022-11-30T17:22:41.767" v="59" actId="14100"/>
        <pc:sldMkLst>
          <pc:docMk/>
          <pc:sldMk cId="3771884446" sldId="283"/>
        </pc:sldMkLst>
        <pc:picChg chg="mod">
          <ac:chgData name="Guest User" userId="" providerId="Windows Live" clId="Web-{A7099080-28A9-4854-AE92-109AA9A4C314}" dt="2022-11-30T17:22:41.767" v="59" actId="14100"/>
          <ac:picMkLst>
            <pc:docMk/>
            <pc:sldMk cId="3771884446" sldId="283"/>
            <ac:picMk id="6" creationId="{AA67F416-F85B-189F-8F80-D55BFDC949EB}"/>
          </ac:picMkLst>
        </pc:picChg>
      </pc:sldChg>
      <pc:sldChg chg="modSp">
        <pc:chgData name="Guest User" userId="" providerId="Windows Live" clId="Web-{A7099080-28A9-4854-AE92-109AA9A4C314}" dt="2022-11-30T17:22:54.987" v="61" actId="14100"/>
        <pc:sldMkLst>
          <pc:docMk/>
          <pc:sldMk cId="2721668578" sldId="284"/>
        </pc:sldMkLst>
        <pc:picChg chg="mod">
          <ac:chgData name="Guest User" userId="" providerId="Windows Live" clId="Web-{A7099080-28A9-4854-AE92-109AA9A4C314}" dt="2022-11-30T17:22:54.987" v="61" actId="14100"/>
          <ac:picMkLst>
            <pc:docMk/>
            <pc:sldMk cId="2721668578" sldId="284"/>
            <ac:picMk id="8" creationId="{0DF74527-2F34-B724-955B-051A90929806}"/>
          </ac:picMkLst>
        </pc:picChg>
      </pc:sldChg>
      <pc:sldChg chg="modSp">
        <pc:chgData name="Guest User" userId="" providerId="Windows Live" clId="Web-{A7099080-28A9-4854-AE92-109AA9A4C314}" dt="2022-11-30T17:23:57.927" v="65" actId="1076"/>
        <pc:sldMkLst>
          <pc:docMk/>
          <pc:sldMk cId="2925462566" sldId="285"/>
        </pc:sldMkLst>
        <pc:spChg chg="mod">
          <ac:chgData name="Guest User" userId="" providerId="Windows Live" clId="Web-{A7099080-28A9-4854-AE92-109AA9A4C314}" dt="2022-11-30T17:23:57.927" v="65" actId="1076"/>
          <ac:spMkLst>
            <pc:docMk/>
            <pc:sldMk cId="2925462566" sldId="285"/>
            <ac:spMk id="6" creationId="{C324B5FD-0C42-A072-8C55-BB9D4481C437}"/>
          </ac:spMkLst>
        </pc:spChg>
        <pc:picChg chg="mod">
          <ac:chgData name="Guest User" userId="" providerId="Windows Live" clId="Web-{A7099080-28A9-4854-AE92-109AA9A4C314}" dt="2022-11-30T17:23:52.661" v="64" actId="1076"/>
          <ac:picMkLst>
            <pc:docMk/>
            <pc:sldMk cId="2925462566" sldId="285"/>
            <ac:picMk id="3" creationId="{920E226C-05EB-251F-F2EC-00A9509F1A37}"/>
          </ac:picMkLst>
        </pc:picChg>
      </pc:sldChg>
      <pc:sldChg chg="ord">
        <pc:chgData name="Guest User" userId="" providerId="Windows Live" clId="Web-{A7099080-28A9-4854-AE92-109AA9A4C314}" dt="2022-11-30T16:57:57.350" v="13"/>
        <pc:sldMkLst>
          <pc:docMk/>
          <pc:sldMk cId="23271253" sldId="286"/>
        </pc:sldMkLst>
      </pc:sldChg>
      <pc:sldChg chg="ord">
        <pc:chgData name="Guest User" userId="" providerId="Windows Live" clId="Web-{A7099080-28A9-4854-AE92-109AA9A4C314}" dt="2022-11-30T16:58:16.507" v="14"/>
        <pc:sldMkLst>
          <pc:docMk/>
          <pc:sldMk cId="645662154" sldId="287"/>
        </pc:sldMkLst>
      </pc:sldChg>
      <pc:sldChg chg="ord">
        <pc:chgData name="Guest User" userId="" providerId="Windows Live" clId="Web-{A7099080-28A9-4854-AE92-109AA9A4C314}" dt="2022-11-30T16:58:28.195" v="15"/>
        <pc:sldMkLst>
          <pc:docMk/>
          <pc:sldMk cId="1733719420" sldId="288"/>
        </pc:sldMkLst>
      </pc:sldChg>
      <pc:sldChg chg="ord">
        <pc:chgData name="Guest User" userId="" providerId="Windows Live" clId="Web-{A7099080-28A9-4854-AE92-109AA9A4C314}" dt="2022-11-30T16:58:29.476" v="16"/>
        <pc:sldMkLst>
          <pc:docMk/>
          <pc:sldMk cId="3179903263" sldId="289"/>
        </pc:sldMkLst>
      </pc:sldChg>
      <pc:sldChg chg="ord">
        <pc:chgData name="Guest User" userId="" providerId="Windows Live" clId="Web-{A7099080-28A9-4854-AE92-109AA9A4C314}" dt="2022-11-30T17:17:26.521" v="50"/>
        <pc:sldMkLst>
          <pc:docMk/>
          <pc:sldMk cId="2074073199" sldId="290"/>
        </pc:sldMkLst>
      </pc:sldChg>
      <pc:sldChg chg="ord">
        <pc:chgData name="Guest User" userId="" providerId="Windows Live" clId="Web-{A7099080-28A9-4854-AE92-109AA9A4C314}" dt="2022-11-30T17:17:37.880" v="51"/>
        <pc:sldMkLst>
          <pc:docMk/>
          <pc:sldMk cId="3305366909" sldId="291"/>
        </pc:sldMkLst>
      </pc:sldChg>
      <pc:sldChg chg="ord">
        <pc:chgData name="Guest User" userId="" providerId="Windows Live" clId="Web-{A7099080-28A9-4854-AE92-109AA9A4C314}" dt="2022-11-30T17:21:01.435" v="52"/>
        <pc:sldMkLst>
          <pc:docMk/>
          <pc:sldMk cId="3604885585" sldId="292"/>
        </pc:sldMkLst>
      </pc:sldChg>
      <pc:sldChg chg="ord">
        <pc:chgData name="Guest User" userId="" providerId="Windows Live" clId="Web-{A7099080-28A9-4854-AE92-109AA9A4C314}" dt="2022-11-30T17:21:09.623" v="53"/>
        <pc:sldMkLst>
          <pc:docMk/>
          <pc:sldMk cId="3232494777" sldId="293"/>
        </pc:sldMkLst>
      </pc:sldChg>
      <pc:sldChg chg="modTransition">
        <pc:chgData name="Guest User" userId="" providerId="Windows Live" clId="Web-{A7099080-28A9-4854-AE92-109AA9A4C314}" dt="2022-11-30T17:49:20.705" v="112"/>
        <pc:sldMkLst>
          <pc:docMk/>
          <pc:sldMk cId="4159089393" sldId="294"/>
        </pc:sldMkLst>
      </pc:sldChg>
      <pc:sldChg chg="ord modTransition">
        <pc:chgData name="Guest User" userId="" providerId="Windows Live" clId="Web-{A7099080-28A9-4854-AE92-109AA9A4C314}" dt="2022-11-30T18:09:08.549" v="144"/>
        <pc:sldMkLst>
          <pc:docMk/>
          <pc:sldMk cId="1052022329" sldId="295"/>
        </pc:sldMkLst>
      </pc:sldChg>
      <pc:sldChg chg="ord modTransition">
        <pc:chgData name="Guest User" userId="" providerId="Windows Live" clId="Web-{A7099080-28A9-4854-AE92-109AA9A4C314}" dt="2022-11-30T17:49:03.626" v="110"/>
        <pc:sldMkLst>
          <pc:docMk/>
          <pc:sldMk cId="3234767993" sldId="296"/>
        </pc:sldMkLst>
      </pc:sldChg>
      <pc:sldChg chg="ord modTransition">
        <pc:chgData name="Guest User" userId="" providerId="Windows Live" clId="Web-{A7099080-28A9-4854-AE92-109AA9A4C314}" dt="2022-11-30T17:49:10.361" v="111"/>
        <pc:sldMkLst>
          <pc:docMk/>
          <pc:sldMk cId="1632383950" sldId="297"/>
        </pc:sldMkLst>
      </pc:sldChg>
      <pc:sldChg chg="addSp modSp new modTransition">
        <pc:chgData name="Guest User" userId="" providerId="Windows Live" clId="Web-{A7099080-28A9-4854-AE92-109AA9A4C314}" dt="2022-11-30T17:48:50.251" v="109"/>
        <pc:sldMkLst>
          <pc:docMk/>
          <pc:sldMk cId="457484863" sldId="298"/>
        </pc:sldMkLst>
        <pc:spChg chg="add mod">
          <ac:chgData name="Guest User" userId="" providerId="Windows Live" clId="Web-{A7099080-28A9-4854-AE92-109AA9A4C314}" dt="2022-11-30T16:59:29.603" v="31" actId="20577"/>
          <ac:spMkLst>
            <pc:docMk/>
            <pc:sldMk cId="457484863" sldId="298"/>
            <ac:spMk id="2" creationId="{7E5EA296-EFB9-7466-452B-7AF062670192}"/>
          </ac:spMkLst>
        </pc:spChg>
      </pc:sldChg>
      <pc:sldChg chg="modTransition">
        <pc:chgData name="Guest User" userId="" providerId="Windows Live" clId="Web-{A7099080-28A9-4854-AE92-109AA9A4C314}" dt="2022-11-30T17:48:09.671" v="106"/>
        <pc:sldMkLst>
          <pc:docMk/>
          <pc:sldMk cId="127211363" sldId="299"/>
        </pc:sldMkLst>
      </pc:sldChg>
      <pc:sldChg chg="modSp new modTransition">
        <pc:chgData name="Guest User" userId="" providerId="Windows Live" clId="Web-{A7099080-28A9-4854-AE92-109AA9A4C314}" dt="2022-11-30T20:25:49.771" v="228"/>
        <pc:sldMkLst>
          <pc:docMk/>
          <pc:sldMk cId="2200987832" sldId="300"/>
        </pc:sldMkLst>
        <pc:spChg chg="mod">
          <ac:chgData name="Guest User" userId="" providerId="Windows Live" clId="Web-{A7099080-28A9-4854-AE92-109AA9A4C314}" dt="2022-11-30T17:42:26.236" v="82" actId="20577"/>
          <ac:spMkLst>
            <pc:docMk/>
            <pc:sldMk cId="2200987832" sldId="300"/>
            <ac:spMk id="2" creationId="{CB7F4A0D-68BD-B43F-2F49-7C606978E9E7}"/>
          </ac:spMkLst>
        </pc:spChg>
      </pc:sldChg>
      <pc:sldChg chg="modSp new modTransition">
        <pc:chgData name="Guest User" userId="" providerId="Windows Live" clId="Web-{A7099080-28A9-4854-AE92-109AA9A4C314}" dt="2022-11-30T20:25:56.178" v="229"/>
        <pc:sldMkLst>
          <pc:docMk/>
          <pc:sldMk cId="3487853471" sldId="301"/>
        </pc:sldMkLst>
        <pc:spChg chg="mod">
          <ac:chgData name="Guest User" userId="" providerId="Windows Live" clId="Web-{A7099080-28A9-4854-AE92-109AA9A4C314}" dt="2022-11-30T17:42:47.080" v="86" actId="20577"/>
          <ac:spMkLst>
            <pc:docMk/>
            <pc:sldMk cId="3487853471" sldId="301"/>
            <ac:spMk id="2" creationId="{06FB099C-BDA8-BEBC-8737-7ECC9E461958}"/>
          </ac:spMkLst>
        </pc:spChg>
      </pc:sldChg>
      <pc:sldChg chg="addSp delSp modSp new modTransition">
        <pc:chgData name="Guest User" userId="" providerId="Windows Live" clId="Web-{A7099080-28A9-4854-AE92-109AA9A4C314}" dt="2022-11-30T21:19:12.682" v="238" actId="1076"/>
        <pc:sldMkLst>
          <pc:docMk/>
          <pc:sldMk cId="3745250065" sldId="302"/>
        </pc:sldMkLst>
        <pc:spChg chg="del mod">
          <ac:chgData name="Guest User" userId="" providerId="Windows Live" clId="Web-{A7099080-28A9-4854-AE92-109AA9A4C314}" dt="2022-11-30T21:18:38.274" v="231"/>
          <ac:spMkLst>
            <pc:docMk/>
            <pc:sldMk cId="3745250065" sldId="302"/>
            <ac:spMk id="2" creationId="{6C45F24E-5872-4D5E-B52C-475C91CAFBDF}"/>
          </ac:spMkLst>
        </pc:spChg>
        <pc:spChg chg="del">
          <ac:chgData name="Guest User" userId="" providerId="Windows Live" clId="Web-{A7099080-28A9-4854-AE92-109AA9A4C314}" dt="2022-11-30T21:18:54.243" v="232"/>
          <ac:spMkLst>
            <pc:docMk/>
            <pc:sldMk cId="3745250065" sldId="302"/>
            <ac:spMk id="3" creationId="{9E80824C-1D1F-C3AB-D0A9-94F7B12C0354}"/>
          </ac:spMkLst>
        </pc:spChg>
        <pc:spChg chg="add del mod">
          <ac:chgData name="Guest User" userId="" providerId="Windows Live" clId="Web-{A7099080-28A9-4854-AE92-109AA9A4C314}" dt="2022-11-30T21:18:58.666" v="233"/>
          <ac:spMkLst>
            <pc:docMk/>
            <pc:sldMk cId="3745250065" sldId="302"/>
            <ac:spMk id="6" creationId="{B4780A0F-649B-5DC7-1C3E-3827320FE93A}"/>
          </ac:spMkLst>
        </pc:spChg>
        <pc:picChg chg="add mod ord">
          <ac:chgData name="Guest User" userId="" providerId="Windows Live" clId="Web-{A7099080-28A9-4854-AE92-109AA9A4C314}" dt="2022-11-30T21:19:12.682" v="238" actId="1076"/>
          <ac:picMkLst>
            <pc:docMk/>
            <pc:sldMk cId="3745250065" sldId="302"/>
            <ac:picMk id="7" creationId="{F5633CA2-34F7-2BE1-19B8-DD1C3CAE985F}"/>
          </ac:picMkLst>
        </pc:picChg>
      </pc:sldChg>
      <pc:sldChg chg="modSp new modTransition">
        <pc:chgData name="Guest User" userId="" providerId="Windows Live" clId="Web-{A7099080-28A9-4854-AE92-109AA9A4C314}" dt="2022-11-30T18:10:16.348" v="161"/>
        <pc:sldMkLst>
          <pc:docMk/>
          <pc:sldMk cId="3990001648" sldId="303"/>
        </pc:sldMkLst>
        <pc:spChg chg="mod">
          <ac:chgData name="Guest User" userId="" providerId="Windows Live" clId="Web-{A7099080-28A9-4854-AE92-109AA9A4C314}" dt="2022-11-30T18:08:51.954" v="142" actId="20577"/>
          <ac:spMkLst>
            <pc:docMk/>
            <pc:sldMk cId="3990001648" sldId="303"/>
            <ac:spMk id="2" creationId="{9B327F23-2EF3-BA79-4888-573D84A8FEA6}"/>
          </ac:spMkLst>
        </pc:spChg>
      </pc:sldChg>
      <pc:sldChg chg="modSp new modTransition">
        <pc:chgData name="Guest User" userId="" providerId="Windows Live" clId="Web-{A7099080-28A9-4854-AE92-109AA9A4C314}" dt="2022-11-30T18:10:21.974" v="162"/>
        <pc:sldMkLst>
          <pc:docMk/>
          <pc:sldMk cId="1680968171" sldId="304"/>
        </pc:sldMkLst>
        <pc:spChg chg="mod">
          <ac:chgData name="Guest User" userId="" providerId="Windows Live" clId="Web-{A7099080-28A9-4854-AE92-109AA9A4C314}" dt="2022-11-30T18:09:29.268" v="160" actId="20577"/>
          <ac:spMkLst>
            <pc:docMk/>
            <pc:sldMk cId="1680968171" sldId="304"/>
            <ac:spMk id="2" creationId="{2F676384-4F17-B919-5515-1F5A6E8072CE}"/>
          </ac:spMkLst>
        </pc:spChg>
      </pc:sldChg>
      <pc:sldChg chg="modTransition">
        <pc:chgData name="Guest User" userId="" providerId="Windows Live" clId="Web-{A7099080-28A9-4854-AE92-109AA9A4C314}" dt="2022-11-30T20:25:17.411" v="224"/>
        <pc:sldMkLst>
          <pc:docMk/>
          <pc:sldMk cId="2060507850" sldId="305"/>
        </pc:sldMkLst>
      </pc:sldChg>
      <pc:sldChg chg="modSp new modTransition">
        <pc:chgData name="Guest User" userId="" providerId="Windows Live" clId="Web-{A7099080-28A9-4854-AE92-109AA9A4C314}" dt="2022-11-30T20:24:53.754" v="222"/>
        <pc:sldMkLst>
          <pc:docMk/>
          <pc:sldMk cId="3615652759" sldId="306"/>
        </pc:sldMkLst>
        <pc:spChg chg="mod">
          <ac:chgData name="Guest User" userId="" providerId="Windows Live" clId="Web-{A7099080-28A9-4854-AE92-109AA9A4C314}" dt="2022-11-30T18:22:52.612" v="177" actId="20577"/>
          <ac:spMkLst>
            <pc:docMk/>
            <pc:sldMk cId="3615652759" sldId="306"/>
            <ac:spMk id="2" creationId="{FBC5674A-6DFA-0C76-C788-C458420BB28D}"/>
          </ac:spMkLst>
        </pc:spChg>
      </pc:sldChg>
      <pc:sldChg chg="modSp new modTransition">
        <pc:chgData name="Guest User" userId="" providerId="Windows Live" clId="Web-{A7099080-28A9-4854-AE92-109AA9A4C314}" dt="2022-11-30T20:25:01.723" v="223"/>
        <pc:sldMkLst>
          <pc:docMk/>
          <pc:sldMk cId="3242690682" sldId="307"/>
        </pc:sldMkLst>
        <pc:spChg chg="mod">
          <ac:chgData name="Guest User" userId="" providerId="Windows Live" clId="Web-{A7099080-28A9-4854-AE92-109AA9A4C314}" dt="2022-11-30T18:23:06.847" v="195" actId="20577"/>
          <ac:spMkLst>
            <pc:docMk/>
            <pc:sldMk cId="3242690682" sldId="307"/>
            <ac:spMk id="2" creationId="{8C7AB0C5-68F4-BECA-1CDC-0A73679D37D8}"/>
          </ac:spMkLst>
        </pc:spChg>
      </pc:sldChg>
      <pc:sldChg chg="modTransition">
        <pc:chgData name="Guest User" userId="" providerId="Windows Live" clId="Web-{A7099080-28A9-4854-AE92-109AA9A4C314}" dt="2022-11-30T20:24:41.925" v="221"/>
        <pc:sldMkLst>
          <pc:docMk/>
          <pc:sldMk cId="308424226" sldId="308"/>
        </pc:sldMkLst>
      </pc:sldChg>
      <pc:sldChg chg="modTransition">
        <pc:chgData name="Guest User" userId="" providerId="Windows Live" clId="Web-{A7099080-28A9-4854-AE92-109AA9A4C314}" dt="2022-11-30T20:24:18.565" v="219"/>
        <pc:sldMkLst>
          <pc:docMk/>
          <pc:sldMk cId="3918036686" sldId="309"/>
        </pc:sldMkLst>
      </pc:sldChg>
      <pc:sldChg chg="modSp new modTransition">
        <pc:chgData name="Guest User" userId="" providerId="Windows Live" clId="Web-{A7099080-28A9-4854-AE92-109AA9A4C314}" dt="2022-11-30T20:24:06.283" v="218"/>
        <pc:sldMkLst>
          <pc:docMk/>
          <pc:sldMk cId="799897763" sldId="311"/>
        </pc:sldMkLst>
        <pc:spChg chg="mod">
          <ac:chgData name="Guest User" userId="" providerId="Windows Live" clId="Web-{A7099080-28A9-4854-AE92-109AA9A4C314}" dt="2022-11-30T20:04:57.978" v="215" actId="20577"/>
          <ac:spMkLst>
            <pc:docMk/>
            <pc:sldMk cId="799897763" sldId="311"/>
            <ac:spMk id="2" creationId="{2A33F5A2-D51C-67B9-1AA6-A45467CE6A4C}"/>
          </ac:spMkLst>
        </pc:spChg>
      </pc:sldChg>
      <pc:sldChg chg="modTransition">
        <pc:chgData name="Guest User" userId="" providerId="Windows Live" clId="Web-{A7099080-28A9-4854-AE92-109AA9A4C314}" dt="2022-11-30T20:24:27.675" v="220"/>
        <pc:sldMkLst>
          <pc:docMk/>
          <pc:sldMk cId="3900687892" sldId="312"/>
        </pc:sldMkLst>
      </pc:sldChg>
      <pc:sldChg chg="addSp delSp modSp new mod setBg">
        <pc:chgData name="Guest User" userId="" providerId="Windows Live" clId="Web-{A7099080-28A9-4854-AE92-109AA9A4C314}" dt="2022-11-30T21:23:59.739" v="291"/>
        <pc:sldMkLst>
          <pc:docMk/>
          <pc:sldMk cId="4080435407" sldId="314"/>
        </pc:sldMkLst>
        <pc:spChg chg="del">
          <ac:chgData name="Guest User" userId="" providerId="Windows Live" clId="Web-{A7099080-28A9-4854-AE92-109AA9A4C314}" dt="2022-11-30T21:19:27.760" v="240"/>
          <ac:spMkLst>
            <pc:docMk/>
            <pc:sldMk cId="4080435407" sldId="314"/>
            <ac:spMk id="2" creationId="{5B4B00FB-F5DC-F89A-BFE7-6896CBFA1777}"/>
          </ac:spMkLst>
        </pc:spChg>
        <pc:spChg chg="del">
          <ac:chgData name="Guest User" userId="" providerId="Windows Live" clId="Web-{A7099080-28A9-4854-AE92-109AA9A4C314}" dt="2022-11-30T21:19:30.167" v="241"/>
          <ac:spMkLst>
            <pc:docMk/>
            <pc:sldMk cId="4080435407" sldId="314"/>
            <ac:spMk id="3" creationId="{AAB540BA-A978-A312-36CB-F67B127C4143}"/>
          </ac:spMkLst>
        </pc:spChg>
        <pc:spChg chg="add">
          <ac:chgData name="Guest User" userId="" providerId="Windows Live" clId="Web-{A7099080-28A9-4854-AE92-109AA9A4C314}" dt="2022-11-30T21:23:59.739" v="291"/>
          <ac:spMkLst>
            <pc:docMk/>
            <pc:sldMk cId="4080435407" sldId="314"/>
            <ac:spMk id="9" creationId="{08CDF525-A3AC-435F-8260-FE2D9C34E3DD}"/>
          </ac:spMkLst>
        </pc:spChg>
        <pc:picChg chg="add mod">
          <ac:chgData name="Guest User" userId="" providerId="Windows Live" clId="Web-{A7099080-28A9-4854-AE92-109AA9A4C314}" dt="2022-11-30T21:23:59.739" v="291"/>
          <ac:picMkLst>
            <pc:docMk/>
            <pc:sldMk cId="4080435407" sldId="314"/>
            <ac:picMk id="4" creationId="{7BB5D2DF-9A3C-101E-E84E-106C4EC7E84C}"/>
          </ac:picMkLst>
        </pc:picChg>
      </pc:sldChg>
      <pc:sldChg chg="addSp delSp modSp new mod setBg">
        <pc:chgData name="Guest User" userId="" providerId="Windows Live" clId="Web-{A7099080-28A9-4854-AE92-109AA9A4C314}" dt="2022-11-30T21:24:10.614" v="292"/>
        <pc:sldMkLst>
          <pc:docMk/>
          <pc:sldMk cId="3354265679" sldId="315"/>
        </pc:sldMkLst>
        <pc:spChg chg="del">
          <ac:chgData name="Guest User" userId="" providerId="Windows Live" clId="Web-{A7099080-28A9-4854-AE92-109AA9A4C314}" dt="2022-11-30T21:20:12.027" v="249"/>
          <ac:spMkLst>
            <pc:docMk/>
            <pc:sldMk cId="3354265679" sldId="315"/>
            <ac:spMk id="2" creationId="{D3B96E26-7A47-E0ED-C379-A870DB099593}"/>
          </ac:spMkLst>
        </pc:spChg>
        <pc:spChg chg="del">
          <ac:chgData name="Guest User" userId="" providerId="Windows Live" clId="Web-{A7099080-28A9-4854-AE92-109AA9A4C314}" dt="2022-11-30T21:20:14.090" v="250"/>
          <ac:spMkLst>
            <pc:docMk/>
            <pc:sldMk cId="3354265679" sldId="315"/>
            <ac:spMk id="3" creationId="{F738113B-D22E-1F43-0CEC-8D1FD6E1E04E}"/>
          </ac:spMkLst>
        </pc:spChg>
        <pc:spChg chg="add">
          <ac:chgData name="Guest User" userId="" providerId="Windows Live" clId="Web-{A7099080-28A9-4854-AE92-109AA9A4C314}" dt="2022-11-30T21:24:10.614" v="292"/>
          <ac:spMkLst>
            <pc:docMk/>
            <pc:sldMk cId="3354265679" sldId="315"/>
            <ac:spMk id="9" creationId="{08CDF525-A3AC-435F-8260-FE2D9C34E3DD}"/>
          </ac:spMkLst>
        </pc:spChg>
        <pc:picChg chg="add mod">
          <ac:chgData name="Guest User" userId="" providerId="Windows Live" clId="Web-{A7099080-28A9-4854-AE92-109AA9A4C314}" dt="2022-11-30T21:24:10.614" v="292"/>
          <ac:picMkLst>
            <pc:docMk/>
            <pc:sldMk cId="3354265679" sldId="315"/>
            <ac:picMk id="4" creationId="{0A13FD86-B476-F997-450C-9730BBEF3BFC}"/>
          </ac:picMkLst>
        </pc:picChg>
      </pc:sldChg>
      <pc:sldChg chg="addSp delSp modSp new mod setBg">
        <pc:chgData name="Guest User" userId="" providerId="Windows Live" clId="Web-{A7099080-28A9-4854-AE92-109AA9A4C314}" dt="2022-11-30T21:24:21.224" v="293"/>
        <pc:sldMkLst>
          <pc:docMk/>
          <pc:sldMk cId="286674763" sldId="316"/>
        </pc:sldMkLst>
        <pc:spChg chg="del">
          <ac:chgData name="Guest User" userId="" providerId="Windows Live" clId="Web-{A7099080-28A9-4854-AE92-109AA9A4C314}" dt="2022-11-30T21:21:14.280" v="260"/>
          <ac:spMkLst>
            <pc:docMk/>
            <pc:sldMk cId="286674763" sldId="316"/>
            <ac:spMk id="2" creationId="{72B712CE-DA46-13BD-E7B1-A3505785F2A6}"/>
          </ac:spMkLst>
        </pc:spChg>
        <pc:spChg chg="del">
          <ac:chgData name="Guest User" userId="" providerId="Windows Live" clId="Web-{A7099080-28A9-4854-AE92-109AA9A4C314}" dt="2022-11-30T21:21:17.280" v="261"/>
          <ac:spMkLst>
            <pc:docMk/>
            <pc:sldMk cId="286674763" sldId="316"/>
            <ac:spMk id="3" creationId="{1FDBC514-DC15-018F-501A-5D320A929561}"/>
          </ac:spMkLst>
        </pc:spChg>
        <pc:spChg chg="add">
          <ac:chgData name="Guest User" userId="" providerId="Windows Live" clId="Web-{A7099080-28A9-4854-AE92-109AA9A4C314}" dt="2022-11-30T21:24:21.224" v="293"/>
          <ac:spMkLst>
            <pc:docMk/>
            <pc:sldMk cId="286674763" sldId="316"/>
            <ac:spMk id="9" creationId="{08CDF525-A3AC-435F-8260-FE2D9C34E3DD}"/>
          </ac:spMkLst>
        </pc:spChg>
        <pc:picChg chg="add mod">
          <ac:chgData name="Guest User" userId="" providerId="Windows Live" clId="Web-{A7099080-28A9-4854-AE92-109AA9A4C314}" dt="2022-11-30T21:24:21.224" v="293"/>
          <ac:picMkLst>
            <pc:docMk/>
            <pc:sldMk cId="286674763" sldId="316"/>
            <ac:picMk id="4" creationId="{9A3E6E36-46D2-3072-F0BF-E84419570CEF}"/>
          </ac:picMkLst>
        </pc:picChg>
      </pc:sldChg>
      <pc:sldChg chg="addSp delSp modSp new mod setBg setClrOvrMap">
        <pc:chgData name="Guest User" userId="" providerId="Windows Live" clId="Web-{A7099080-28A9-4854-AE92-109AA9A4C314}" dt="2022-11-30T21:22:21.157" v="276"/>
        <pc:sldMkLst>
          <pc:docMk/>
          <pc:sldMk cId="1821672956" sldId="317"/>
        </pc:sldMkLst>
        <pc:spChg chg="del">
          <ac:chgData name="Guest User" userId="" providerId="Windows Live" clId="Web-{A7099080-28A9-4854-AE92-109AA9A4C314}" dt="2022-11-30T21:21:52.140" v="268"/>
          <ac:spMkLst>
            <pc:docMk/>
            <pc:sldMk cId="1821672956" sldId="317"/>
            <ac:spMk id="2" creationId="{400475BA-FF28-F83A-024B-7C9D2D7D4A34}"/>
          </ac:spMkLst>
        </pc:spChg>
        <pc:spChg chg="del">
          <ac:chgData name="Guest User" userId="" providerId="Windows Live" clId="Web-{A7099080-28A9-4854-AE92-109AA9A4C314}" dt="2022-11-30T21:21:54.156" v="269"/>
          <ac:spMkLst>
            <pc:docMk/>
            <pc:sldMk cId="1821672956" sldId="317"/>
            <ac:spMk id="3" creationId="{63B531EF-3E39-B4CA-539E-9369540EA1EC}"/>
          </ac:spMkLst>
        </pc:spChg>
        <pc:spChg chg="add del">
          <ac:chgData name="Guest User" userId="" providerId="Windows Live" clId="Web-{A7099080-28A9-4854-AE92-109AA9A4C314}" dt="2022-11-30T21:22:15.360" v="273"/>
          <ac:spMkLst>
            <pc:docMk/>
            <pc:sldMk cId="1821672956" sldId="317"/>
            <ac:spMk id="9" creationId="{7F45ECE5-A3F3-4055-A90B-041B81B5735F}"/>
          </ac:spMkLst>
        </pc:spChg>
        <pc:spChg chg="add del">
          <ac:chgData name="Guest User" userId="" providerId="Windows Live" clId="Web-{A7099080-28A9-4854-AE92-109AA9A4C314}" dt="2022-11-30T21:22:15.360" v="273"/>
          <ac:spMkLst>
            <pc:docMk/>
            <pc:sldMk cId="1821672956" sldId="317"/>
            <ac:spMk id="11" creationId="{D16D23BC-2ACF-48DE-990E-0AEA1B3CCC4D}"/>
          </ac:spMkLst>
        </pc:spChg>
        <pc:picChg chg="add mod">
          <ac:chgData name="Guest User" userId="" providerId="Windows Live" clId="Web-{A7099080-28A9-4854-AE92-109AA9A4C314}" dt="2022-11-30T21:22:21.157" v="276"/>
          <ac:picMkLst>
            <pc:docMk/>
            <pc:sldMk cId="1821672956" sldId="317"/>
            <ac:picMk id="4" creationId="{C5E2AC13-E84E-2D42-BD76-096227080D6C}"/>
          </ac:picMkLst>
        </pc:picChg>
      </pc:sldChg>
      <pc:sldChg chg="addSp delSp modSp new mod setBg">
        <pc:chgData name="Guest User" userId="" providerId="Windows Live" clId="Web-{A7099080-28A9-4854-AE92-109AA9A4C314}" dt="2022-11-30T21:22:53.564" v="281"/>
        <pc:sldMkLst>
          <pc:docMk/>
          <pc:sldMk cId="935583869" sldId="318"/>
        </pc:sldMkLst>
        <pc:spChg chg="del">
          <ac:chgData name="Guest User" userId="" providerId="Windows Live" clId="Web-{A7099080-28A9-4854-AE92-109AA9A4C314}" dt="2022-11-30T21:22:32.517" v="278"/>
          <ac:spMkLst>
            <pc:docMk/>
            <pc:sldMk cId="935583869" sldId="318"/>
            <ac:spMk id="2" creationId="{6FB429F7-C39B-97A0-3F75-0E1888848C39}"/>
          </ac:spMkLst>
        </pc:spChg>
        <pc:spChg chg="del">
          <ac:chgData name="Guest User" userId="" providerId="Windows Live" clId="Web-{A7099080-28A9-4854-AE92-109AA9A4C314}" dt="2022-11-30T21:22:34.407" v="279"/>
          <ac:spMkLst>
            <pc:docMk/>
            <pc:sldMk cId="935583869" sldId="318"/>
            <ac:spMk id="3" creationId="{E5540E9A-5FE2-49FD-4FAA-0B8F75304C33}"/>
          </ac:spMkLst>
        </pc:spChg>
        <pc:spChg chg="add">
          <ac:chgData name="Guest User" userId="" providerId="Windows Live" clId="Web-{A7099080-28A9-4854-AE92-109AA9A4C314}" dt="2022-11-30T21:22:53.564" v="281"/>
          <ac:spMkLst>
            <pc:docMk/>
            <pc:sldMk cId="935583869" sldId="318"/>
            <ac:spMk id="9" creationId="{FB3516BD-64C7-48EF-A342-9F00D167EE78}"/>
          </ac:spMkLst>
        </pc:spChg>
        <pc:picChg chg="add mod">
          <ac:chgData name="Guest User" userId="" providerId="Windows Live" clId="Web-{A7099080-28A9-4854-AE92-109AA9A4C314}" dt="2022-11-30T21:22:53.564" v="281"/>
          <ac:picMkLst>
            <pc:docMk/>
            <pc:sldMk cId="935583869" sldId="318"/>
            <ac:picMk id="4" creationId="{1459016E-5627-D800-11FD-2A57A555EABC}"/>
          </ac:picMkLst>
        </pc:picChg>
      </pc:sldChg>
      <pc:sldChg chg="addSp delSp modSp new mod setBg">
        <pc:chgData name="Guest User" userId="" providerId="Windows Live" clId="Web-{A7099080-28A9-4854-AE92-109AA9A4C314}" dt="2022-11-30T21:23:36.207" v="290"/>
        <pc:sldMkLst>
          <pc:docMk/>
          <pc:sldMk cId="2397294457" sldId="319"/>
        </pc:sldMkLst>
        <pc:spChg chg="del">
          <ac:chgData name="Guest User" userId="" providerId="Windows Live" clId="Web-{A7099080-28A9-4854-AE92-109AA9A4C314}" dt="2022-11-30T21:23:09.534" v="283"/>
          <ac:spMkLst>
            <pc:docMk/>
            <pc:sldMk cId="2397294457" sldId="319"/>
            <ac:spMk id="2" creationId="{7BF6B368-78DC-CF7D-7C3C-63A6213A8837}"/>
          </ac:spMkLst>
        </pc:spChg>
        <pc:spChg chg="del">
          <ac:chgData name="Guest User" userId="" providerId="Windows Live" clId="Web-{A7099080-28A9-4854-AE92-109AA9A4C314}" dt="2022-11-30T21:23:11.815" v="284"/>
          <ac:spMkLst>
            <pc:docMk/>
            <pc:sldMk cId="2397294457" sldId="319"/>
            <ac:spMk id="3" creationId="{7239E921-E22F-7797-6E53-74220E3FDC40}"/>
          </ac:spMkLst>
        </pc:spChg>
        <pc:spChg chg="add del">
          <ac:chgData name="Guest User" userId="" providerId="Windows Live" clId="Web-{A7099080-28A9-4854-AE92-109AA9A4C314}" dt="2022-11-30T21:23:33.160" v="287"/>
          <ac:spMkLst>
            <pc:docMk/>
            <pc:sldMk cId="2397294457" sldId="319"/>
            <ac:spMk id="9" creationId="{D82A7942-5631-47FC-9908-0E14371AEFDD}"/>
          </ac:spMkLst>
        </pc:spChg>
        <pc:spChg chg="add del">
          <ac:chgData name="Guest User" userId="" providerId="Windows Live" clId="Web-{A7099080-28A9-4854-AE92-109AA9A4C314}" dt="2022-11-30T21:23:36.128" v="289"/>
          <ac:spMkLst>
            <pc:docMk/>
            <pc:sldMk cId="2397294457" sldId="319"/>
            <ac:spMk id="11" creationId="{F06FA664-001A-4DAF-9837-CCBCD5DAE9EE}"/>
          </ac:spMkLst>
        </pc:spChg>
        <pc:spChg chg="add del">
          <ac:chgData name="Guest User" userId="" providerId="Windows Live" clId="Web-{A7099080-28A9-4854-AE92-109AA9A4C314}" dt="2022-11-30T21:23:36.128" v="289"/>
          <ac:spMkLst>
            <pc:docMk/>
            <pc:sldMk cId="2397294457" sldId="319"/>
            <ac:spMk id="12" creationId="{4D3E83A4-5366-42B8-9E9E-2378A9446E4C}"/>
          </ac:spMkLst>
        </pc:spChg>
        <pc:spChg chg="add">
          <ac:chgData name="Guest User" userId="" providerId="Windows Live" clId="Web-{A7099080-28A9-4854-AE92-109AA9A4C314}" dt="2022-11-30T21:23:36.207" v="290"/>
          <ac:spMkLst>
            <pc:docMk/>
            <pc:sldMk cId="2397294457" sldId="319"/>
            <ac:spMk id="14" creationId="{FB3516BD-64C7-48EF-A342-9F00D167EE78}"/>
          </ac:spMkLst>
        </pc:spChg>
        <pc:picChg chg="add mod">
          <ac:chgData name="Guest User" userId="" providerId="Windows Live" clId="Web-{A7099080-28A9-4854-AE92-109AA9A4C314}" dt="2022-11-30T21:23:36.207" v="290"/>
          <ac:picMkLst>
            <pc:docMk/>
            <pc:sldMk cId="2397294457" sldId="319"/>
            <ac:picMk id="4" creationId="{6B37E78C-28BA-3559-5C01-5054C6DBC0C5}"/>
          </ac:picMkLst>
        </pc:picChg>
      </pc:sldChg>
    </pc:docChg>
  </pc:docChgLst>
  <pc:docChgLst>
    <pc:chgData name="Guest User" providerId="Windows Live" clId="Web-{25401D22-EEE0-48DB-9219-A431C81FE5AC}"/>
    <pc:docChg chg="addSld modSld sldOrd">
      <pc:chgData name="Guest User" userId="" providerId="Windows Live" clId="Web-{25401D22-EEE0-48DB-9219-A431C81FE5AC}" dt="2022-11-30T18:31:56.033" v="74" actId="20577"/>
      <pc:docMkLst>
        <pc:docMk/>
      </pc:docMkLst>
      <pc:sldChg chg="addSp modSp">
        <pc:chgData name="Guest User" userId="" providerId="Windows Live" clId="Web-{25401D22-EEE0-48DB-9219-A431C81FE5AC}" dt="2022-11-30T18:15:37.385" v="54" actId="20577"/>
        <pc:sldMkLst>
          <pc:docMk/>
          <pc:sldMk cId="4290557094" sldId="274"/>
        </pc:sldMkLst>
        <pc:spChg chg="mod">
          <ac:chgData name="Guest User" userId="" providerId="Windows Live" clId="Web-{25401D22-EEE0-48DB-9219-A431C81FE5AC}" dt="2022-11-30T18:15:37.385" v="54" actId="20577"/>
          <ac:spMkLst>
            <pc:docMk/>
            <pc:sldMk cId="4290557094" sldId="274"/>
            <ac:spMk id="2" creationId="{482E865A-58AD-5DA1-E70A-2F18E1A4327A}"/>
          </ac:spMkLst>
        </pc:spChg>
        <pc:spChg chg="mod">
          <ac:chgData name="Guest User" userId="" providerId="Windows Live" clId="Web-{25401D22-EEE0-48DB-9219-A431C81FE5AC}" dt="2022-11-30T18:13:57.867" v="48" actId="20577"/>
          <ac:spMkLst>
            <pc:docMk/>
            <pc:sldMk cId="4290557094" sldId="274"/>
            <ac:spMk id="3" creationId="{207AEA7E-0AE4-C063-A900-A0E736E4A9A8}"/>
          </ac:spMkLst>
        </pc:spChg>
        <pc:spChg chg="add">
          <ac:chgData name="Guest User" userId="" providerId="Windows Live" clId="Web-{25401D22-EEE0-48DB-9219-A431C81FE5AC}" dt="2022-11-30T18:15:32.385" v="53"/>
          <ac:spMkLst>
            <pc:docMk/>
            <pc:sldMk cId="4290557094" sldId="274"/>
            <ac:spMk id="9" creationId="{375136A9-49F9-4DA0-A741-F065B0FA091D}"/>
          </ac:spMkLst>
        </pc:spChg>
        <pc:spChg chg="add">
          <ac:chgData name="Guest User" userId="" providerId="Windows Live" clId="Web-{25401D22-EEE0-48DB-9219-A431C81FE5AC}" dt="2022-11-30T18:15:32.385" v="53"/>
          <ac:spMkLst>
            <pc:docMk/>
            <pc:sldMk cId="4290557094" sldId="274"/>
            <ac:spMk id="11" creationId="{B912F6C7-0423-4B6F-AECE-710C848918FD}"/>
          </ac:spMkLst>
        </pc:spChg>
        <pc:cxnChg chg="add">
          <ac:chgData name="Guest User" userId="" providerId="Windows Live" clId="Web-{25401D22-EEE0-48DB-9219-A431C81FE5AC}" dt="2022-11-30T18:15:32.385" v="53"/>
          <ac:cxnSpMkLst>
            <pc:docMk/>
            <pc:sldMk cId="4290557094" sldId="274"/>
            <ac:cxnSpMk id="13" creationId="{A7208205-03EE-4EC8-9C34-59270C1880D8}"/>
          </ac:cxnSpMkLst>
        </pc:cxnChg>
      </pc:sldChg>
      <pc:sldChg chg="addSp delSp modSp">
        <pc:chgData name="Guest User" userId="" providerId="Windows Live" clId="Web-{25401D22-EEE0-48DB-9219-A431C81FE5AC}" dt="2022-11-30T18:15:18.932" v="52" actId="20577"/>
        <pc:sldMkLst>
          <pc:docMk/>
          <pc:sldMk cId="3383277357" sldId="275"/>
        </pc:sldMkLst>
        <pc:spChg chg="mod">
          <ac:chgData name="Guest User" userId="" providerId="Windows Live" clId="Web-{25401D22-EEE0-48DB-9219-A431C81FE5AC}" dt="2022-11-30T18:15:18.932" v="52" actId="20577"/>
          <ac:spMkLst>
            <pc:docMk/>
            <pc:sldMk cId="3383277357" sldId="275"/>
            <ac:spMk id="2" creationId="{B87206EB-0017-E1CA-8636-08E085708513}"/>
          </ac:spMkLst>
        </pc:spChg>
        <pc:spChg chg="add del">
          <ac:chgData name="Guest User" userId="" providerId="Windows Live" clId="Web-{25401D22-EEE0-48DB-9219-A431C81FE5AC}" dt="2022-11-30T18:15:03.962" v="51"/>
          <ac:spMkLst>
            <pc:docMk/>
            <pc:sldMk cId="3383277357" sldId="275"/>
            <ac:spMk id="3" creationId="{AD0A5FE6-A40A-055E-B7AF-95F701E8D8A6}"/>
          </ac:spMkLst>
        </pc:spChg>
        <pc:spChg chg="add del">
          <ac:chgData name="Guest User" userId="" providerId="Windows Live" clId="Web-{25401D22-EEE0-48DB-9219-A431C81FE5AC}" dt="2022-11-30T18:15:03.947" v="50"/>
          <ac:spMkLst>
            <pc:docMk/>
            <pc:sldMk cId="3383277357" sldId="275"/>
            <ac:spMk id="7" creationId="{D0672142-94D6-400E-B188-309B101D8BEB}"/>
          </ac:spMkLst>
        </pc:spChg>
        <pc:spChg chg="add del">
          <ac:chgData name="Guest User" userId="" providerId="Windows Live" clId="Web-{25401D22-EEE0-48DB-9219-A431C81FE5AC}" dt="2022-11-30T18:15:03.947" v="50"/>
          <ac:spMkLst>
            <pc:docMk/>
            <pc:sldMk cId="3383277357" sldId="275"/>
            <ac:spMk id="9" creationId="{C127259A-B804-4AD2-9BC6-66F7BB218575}"/>
          </ac:spMkLst>
        </pc:spChg>
        <pc:spChg chg="add">
          <ac:chgData name="Guest User" userId="" providerId="Windows Live" clId="Web-{25401D22-EEE0-48DB-9219-A431C81FE5AC}" dt="2022-11-30T18:15:03.962" v="51"/>
          <ac:spMkLst>
            <pc:docMk/>
            <pc:sldMk cId="3383277357" sldId="275"/>
            <ac:spMk id="11" creationId="{B912F6C7-0423-4B6F-AECE-710C848918FD}"/>
          </ac:spMkLst>
        </pc:spChg>
        <pc:spChg chg="add">
          <ac:chgData name="Guest User" userId="" providerId="Windows Live" clId="Web-{25401D22-EEE0-48DB-9219-A431C81FE5AC}" dt="2022-11-30T18:15:03.962" v="51"/>
          <ac:spMkLst>
            <pc:docMk/>
            <pc:sldMk cId="3383277357" sldId="275"/>
            <ac:spMk id="16" creationId="{375136A9-49F9-4DA0-A741-F065B0FA091D}"/>
          </ac:spMkLst>
        </pc:spChg>
        <pc:spChg chg="add">
          <ac:chgData name="Guest User" userId="" providerId="Windows Live" clId="Web-{25401D22-EEE0-48DB-9219-A431C81FE5AC}" dt="2022-11-30T18:15:03.962" v="51"/>
          <ac:spMkLst>
            <pc:docMk/>
            <pc:sldMk cId="3383277357" sldId="275"/>
            <ac:spMk id="17" creationId="{AD0A5FE6-A40A-055E-B7AF-95F701E8D8A6}"/>
          </ac:spMkLst>
        </pc:spChg>
        <pc:graphicFrameChg chg="add del">
          <ac:chgData name="Guest User" userId="" providerId="Windows Live" clId="Web-{25401D22-EEE0-48DB-9219-A431C81FE5AC}" dt="2022-11-30T18:15:03.947" v="50"/>
          <ac:graphicFrameMkLst>
            <pc:docMk/>
            <pc:sldMk cId="3383277357" sldId="275"/>
            <ac:graphicFrameMk id="6" creationId="{F87E2B9A-FE00-62FF-8C22-1CDFB8B57FBE}"/>
          </ac:graphicFrameMkLst>
        </pc:graphicFrameChg>
        <pc:cxnChg chg="add">
          <ac:chgData name="Guest User" userId="" providerId="Windows Live" clId="Web-{25401D22-EEE0-48DB-9219-A431C81FE5AC}" dt="2022-11-30T18:15:03.962" v="51"/>
          <ac:cxnSpMkLst>
            <pc:docMk/>
            <pc:sldMk cId="3383277357" sldId="275"/>
            <ac:cxnSpMk id="13" creationId="{A7208205-03EE-4EC8-9C34-59270C1880D8}"/>
          </ac:cxnSpMkLst>
        </pc:cxnChg>
        <pc:cxnChg chg="add del">
          <ac:chgData name="Guest User" userId="" providerId="Windows Live" clId="Web-{25401D22-EEE0-48DB-9219-A431C81FE5AC}" dt="2022-11-30T18:15:03.947" v="50"/>
          <ac:cxnSpMkLst>
            <pc:docMk/>
            <pc:sldMk cId="3383277357" sldId="275"/>
            <ac:cxnSpMk id="14" creationId="{39B4E8A7-8505-4752-9B81-C739116CE02E}"/>
          </ac:cxnSpMkLst>
        </pc:cxnChg>
      </pc:sldChg>
      <pc:sldChg chg="addSp delSp modSp">
        <pc:chgData name="Guest User" userId="" providerId="Windows Live" clId="Web-{25401D22-EEE0-48DB-9219-A431C81FE5AC}" dt="2022-11-30T17:53:10.120" v="44" actId="20577"/>
        <pc:sldMkLst>
          <pc:docMk/>
          <pc:sldMk cId="2543464393" sldId="280"/>
        </pc:sldMkLst>
        <pc:spChg chg="mod">
          <ac:chgData name="Guest User" userId="" providerId="Windows Live" clId="Web-{25401D22-EEE0-48DB-9219-A431C81FE5AC}" dt="2022-11-30T17:53:10.120" v="44" actId="20577"/>
          <ac:spMkLst>
            <pc:docMk/>
            <pc:sldMk cId="2543464393" sldId="280"/>
            <ac:spMk id="2" creationId="{568B6479-2583-B09A-0AFF-16C04ACD6914}"/>
          </ac:spMkLst>
        </pc:spChg>
        <pc:spChg chg="del">
          <ac:chgData name="Guest User" userId="" providerId="Windows Live" clId="Web-{25401D22-EEE0-48DB-9219-A431C81FE5AC}" dt="2022-11-30T17:52:55.604" v="43"/>
          <ac:spMkLst>
            <pc:docMk/>
            <pc:sldMk cId="2543464393" sldId="280"/>
            <ac:spMk id="10" creationId="{7E475056-B0EB-44BE-8568-61ABEFB2E99D}"/>
          </ac:spMkLst>
        </pc:spChg>
        <pc:spChg chg="del">
          <ac:chgData name="Guest User" userId="" providerId="Windows Live" clId="Web-{25401D22-EEE0-48DB-9219-A431C81FE5AC}" dt="2022-11-30T17:52:55.604" v="43"/>
          <ac:spMkLst>
            <pc:docMk/>
            <pc:sldMk cId="2543464393" sldId="280"/>
            <ac:spMk id="14" creationId="{E82ABBDC-7A44-4AE8-A04F-B5495481B9F2}"/>
          </ac:spMkLst>
        </pc:spChg>
        <pc:spChg chg="add">
          <ac:chgData name="Guest User" userId="" providerId="Windows Live" clId="Web-{25401D22-EEE0-48DB-9219-A431C81FE5AC}" dt="2022-11-30T17:52:55.604" v="43"/>
          <ac:spMkLst>
            <pc:docMk/>
            <pc:sldMk cId="2543464393" sldId="280"/>
            <ac:spMk id="19" creationId="{7E475056-B0EB-44BE-8568-61ABEFB2E99D}"/>
          </ac:spMkLst>
        </pc:spChg>
        <pc:spChg chg="add">
          <ac:chgData name="Guest User" userId="" providerId="Windows Live" clId="Web-{25401D22-EEE0-48DB-9219-A431C81FE5AC}" dt="2022-11-30T17:52:55.604" v="43"/>
          <ac:spMkLst>
            <pc:docMk/>
            <pc:sldMk cId="2543464393" sldId="280"/>
            <ac:spMk id="23" creationId="{E82ABBDC-7A44-4AE8-A04F-B5495481B9F2}"/>
          </ac:spMkLst>
        </pc:spChg>
        <pc:graphicFrameChg chg="mod modGraphic">
          <ac:chgData name="Guest User" userId="" providerId="Windows Live" clId="Web-{25401D22-EEE0-48DB-9219-A431C81FE5AC}" dt="2022-11-30T17:52:55.604" v="43"/>
          <ac:graphicFrameMkLst>
            <pc:docMk/>
            <pc:sldMk cId="2543464393" sldId="280"/>
            <ac:graphicFrameMk id="6" creationId="{49EAF075-1264-3F48-3765-589DD0DD0878}"/>
          </ac:graphicFrameMkLst>
        </pc:graphicFrameChg>
        <pc:cxnChg chg="del">
          <ac:chgData name="Guest User" userId="" providerId="Windows Live" clId="Web-{25401D22-EEE0-48DB-9219-A431C81FE5AC}" dt="2022-11-30T17:52:55.604" v="43"/>
          <ac:cxnSpMkLst>
            <pc:docMk/>
            <pc:sldMk cId="2543464393" sldId="280"/>
            <ac:cxnSpMk id="12" creationId="{F2C8E2EC-73A4-48C2-B4D7-D7726BD908EE}"/>
          </ac:cxnSpMkLst>
        </pc:cxnChg>
        <pc:cxnChg chg="add">
          <ac:chgData name="Guest User" userId="" providerId="Windows Live" clId="Web-{25401D22-EEE0-48DB-9219-A431C81FE5AC}" dt="2022-11-30T17:52:55.604" v="43"/>
          <ac:cxnSpMkLst>
            <pc:docMk/>
            <pc:sldMk cId="2543464393" sldId="280"/>
            <ac:cxnSpMk id="21" creationId="{F2C8E2EC-73A4-48C2-B4D7-D7726BD908EE}"/>
          </ac:cxnSpMkLst>
        </pc:cxnChg>
      </pc:sldChg>
      <pc:sldChg chg="addSp delSp modSp mod setBg setClrOvrMap">
        <pc:chgData name="Guest User" userId="" providerId="Windows Live" clId="Web-{25401D22-EEE0-48DB-9219-A431C81FE5AC}" dt="2022-11-30T18:29:11.451" v="62" actId="14100"/>
        <pc:sldMkLst>
          <pc:docMk/>
          <pc:sldMk cId="3234767993" sldId="296"/>
        </pc:sldMkLst>
        <pc:spChg chg="mod">
          <ac:chgData name="Guest User" userId="" providerId="Windows Live" clId="Web-{25401D22-EEE0-48DB-9219-A431C81FE5AC}" dt="2022-11-30T17:46:38.424" v="19"/>
          <ac:spMkLst>
            <pc:docMk/>
            <pc:sldMk cId="3234767993" sldId="296"/>
            <ac:spMk id="2" creationId="{22E97077-6F80-EA68-2E5A-30FE369F2B5D}"/>
          </ac:spMkLst>
        </pc:spChg>
        <pc:spChg chg="del">
          <ac:chgData name="Guest User" userId="" providerId="Windows Live" clId="Web-{25401D22-EEE0-48DB-9219-A431C81FE5AC}" dt="2022-11-30T17:43:32.810" v="0"/>
          <ac:spMkLst>
            <pc:docMk/>
            <pc:sldMk cId="3234767993" sldId="296"/>
            <ac:spMk id="3" creationId="{CEDC13B4-4E4F-B6DF-1968-7559BDF20CE1}"/>
          </ac:spMkLst>
        </pc:spChg>
        <pc:spChg chg="add del mod">
          <ac:chgData name="Guest User" userId="" providerId="Windows Live" clId="Web-{25401D22-EEE0-48DB-9219-A431C81FE5AC}" dt="2022-11-30T17:44:59.187" v="5"/>
          <ac:spMkLst>
            <pc:docMk/>
            <pc:sldMk cId="3234767993" sldId="296"/>
            <ac:spMk id="6" creationId="{4000EE2F-7F26-BA63-C1E7-0FABE9AAFF6E}"/>
          </ac:spMkLst>
        </pc:spChg>
        <pc:spChg chg="add del">
          <ac:chgData name="Guest User" userId="" providerId="Windows Live" clId="Web-{25401D22-EEE0-48DB-9219-A431C81FE5AC}" dt="2022-11-30T17:46:34.720" v="16"/>
          <ac:spMkLst>
            <pc:docMk/>
            <pc:sldMk cId="3234767993" sldId="296"/>
            <ac:spMk id="9" creationId="{F5F28DF4-08D5-4BC4-84A1-C0DCA66F483F}"/>
          </ac:spMkLst>
        </pc:spChg>
        <pc:spChg chg="add del">
          <ac:chgData name="Guest User" userId="" providerId="Windows Live" clId="Web-{25401D22-EEE0-48DB-9219-A431C81FE5AC}" dt="2022-11-30T17:46:34.720" v="16"/>
          <ac:spMkLst>
            <pc:docMk/>
            <pc:sldMk cId="3234767993" sldId="296"/>
            <ac:spMk id="10" creationId="{46A413A1-50EB-7581-1E88-ABE1D49F6DB5}"/>
          </ac:spMkLst>
        </pc:spChg>
        <pc:spChg chg="add del">
          <ac:chgData name="Guest User" userId="" providerId="Windows Live" clId="Web-{25401D22-EEE0-48DB-9219-A431C81FE5AC}" dt="2022-11-30T17:46:21.470" v="10"/>
          <ac:spMkLst>
            <pc:docMk/>
            <pc:sldMk cId="3234767993" sldId="296"/>
            <ac:spMk id="11" creationId="{96B05F73-803F-2BD2-F2CF-516D756622B8}"/>
          </ac:spMkLst>
        </pc:spChg>
        <pc:spChg chg="add del">
          <ac:chgData name="Guest User" userId="" providerId="Windows Live" clId="Web-{25401D22-EEE0-48DB-9219-A431C81FE5AC}" dt="2022-11-30T17:46:26.439" v="12"/>
          <ac:spMkLst>
            <pc:docMk/>
            <pc:sldMk cId="3234767993" sldId="296"/>
            <ac:spMk id="12" creationId="{806ABAF8-A5F0-4E99-AB6D-67BFBB982B2B}"/>
          </ac:spMkLst>
        </pc:spChg>
        <pc:spChg chg="add del">
          <ac:chgData name="Guest User" userId="" providerId="Windows Live" clId="Web-{25401D22-EEE0-48DB-9219-A431C81FE5AC}" dt="2022-11-30T17:46:26.439" v="12"/>
          <ac:spMkLst>
            <pc:docMk/>
            <pc:sldMk cId="3234767993" sldId="296"/>
            <ac:spMk id="14" creationId="{5F7833E7-6A14-4F78-A2DD-5640A4F6C273}"/>
          </ac:spMkLst>
        </pc:spChg>
        <pc:spChg chg="add mod">
          <ac:chgData name="Guest User" userId="" providerId="Windows Live" clId="Web-{25401D22-EEE0-48DB-9219-A431C81FE5AC}" dt="2022-11-30T18:28:48.216" v="56"/>
          <ac:spMkLst>
            <pc:docMk/>
            <pc:sldMk cId="3234767993" sldId="296"/>
            <ac:spMk id="15" creationId="{EE2ADC4C-0ACF-1510-D1E6-0ED10741FE91}"/>
          </ac:spMkLst>
        </pc:spChg>
        <pc:spChg chg="add del">
          <ac:chgData name="Guest User" userId="" providerId="Windows Live" clId="Web-{25401D22-EEE0-48DB-9219-A431C81FE5AC}" dt="2022-11-30T17:46:34.720" v="16"/>
          <ac:spMkLst>
            <pc:docMk/>
            <pc:sldMk cId="3234767993" sldId="296"/>
            <ac:spMk id="16" creationId="{89AE0452-FADF-4CC9-8A9B-B5393D499F44}"/>
          </ac:spMkLst>
        </pc:spChg>
        <pc:spChg chg="add del">
          <ac:chgData name="Guest User" userId="" providerId="Windows Live" clId="Web-{25401D22-EEE0-48DB-9219-A431C81FE5AC}" dt="2022-11-30T17:46:38.424" v="18"/>
          <ac:spMkLst>
            <pc:docMk/>
            <pc:sldMk cId="3234767993" sldId="296"/>
            <ac:spMk id="18" creationId="{0EF8982E-02F0-4D24-85CB-98DEBCC3226A}"/>
          </ac:spMkLst>
        </pc:spChg>
        <pc:spChg chg="add del">
          <ac:chgData name="Guest User" userId="" providerId="Windows Live" clId="Web-{25401D22-EEE0-48DB-9219-A431C81FE5AC}" dt="2022-11-30T17:46:38.424" v="18"/>
          <ac:spMkLst>
            <pc:docMk/>
            <pc:sldMk cId="3234767993" sldId="296"/>
            <ac:spMk id="19" creationId="{938C9DAB-775B-81B4-B16F-08F27EDA327C}"/>
          </ac:spMkLst>
        </pc:spChg>
        <pc:spChg chg="add del">
          <ac:chgData name="Guest User" userId="" providerId="Windows Live" clId="Web-{25401D22-EEE0-48DB-9219-A431C81FE5AC}" dt="2022-11-30T17:46:38.424" v="18"/>
          <ac:spMkLst>
            <pc:docMk/>
            <pc:sldMk cId="3234767993" sldId="296"/>
            <ac:spMk id="20" creationId="{2CB72970-2D5B-4516-9F76-B1220A77B6AB}"/>
          </ac:spMkLst>
        </pc:spChg>
        <pc:spChg chg="add">
          <ac:chgData name="Guest User" userId="" providerId="Windows Live" clId="Web-{25401D22-EEE0-48DB-9219-A431C81FE5AC}" dt="2022-11-30T17:46:38.424" v="19"/>
          <ac:spMkLst>
            <pc:docMk/>
            <pc:sldMk cId="3234767993" sldId="296"/>
            <ac:spMk id="22" creationId="{806ABAF8-A5F0-4E99-AB6D-67BFBB982B2B}"/>
          </ac:spMkLst>
        </pc:spChg>
        <pc:spChg chg="add">
          <ac:chgData name="Guest User" userId="" providerId="Windows Live" clId="Web-{25401D22-EEE0-48DB-9219-A431C81FE5AC}" dt="2022-11-30T17:46:38.424" v="19"/>
          <ac:spMkLst>
            <pc:docMk/>
            <pc:sldMk cId="3234767993" sldId="296"/>
            <ac:spMk id="23" creationId="{5F7833E7-6A14-4F78-A2DD-5640A4F6C273}"/>
          </ac:spMkLst>
        </pc:spChg>
        <pc:picChg chg="add del mod ord">
          <ac:chgData name="Guest User" userId="" providerId="Windows Live" clId="Web-{25401D22-EEE0-48DB-9219-A431C81FE5AC}" dt="2022-11-30T17:44:57.999" v="4"/>
          <ac:picMkLst>
            <pc:docMk/>
            <pc:sldMk cId="3234767993" sldId="296"/>
            <ac:picMk id="4" creationId="{8BB7B113-F5DE-E121-61A8-02DFE7DA8360}"/>
          </ac:picMkLst>
        </pc:picChg>
        <pc:picChg chg="add del mod ord">
          <ac:chgData name="Guest User" userId="" providerId="Windows Live" clId="Web-{25401D22-EEE0-48DB-9219-A431C81FE5AC}" dt="2022-11-30T18:28:48.216" v="56"/>
          <ac:picMkLst>
            <pc:docMk/>
            <pc:sldMk cId="3234767993" sldId="296"/>
            <ac:picMk id="7" creationId="{1AD0D960-8775-5821-82BD-48ABA2555DE7}"/>
          </ac:picMkLst>
        </pc:picChg>
        <pc:picChg chg="add mod">
          <ac:chgData name="Guest User" userId="" providerId="Windows Live" clId="Web-{25401D22-EEE0-48DB-9219-A431C81FE5AC}" dt="2022-11-30T18:29:11.451" v="62" actId="14100"/>
          <ac:picMkLst>
            <pc:docMk/>
            <pc:sldMk cId="3234767993" sldId="296"/>
            <ac:picMk id="8" creationId="{9B013855-56F5-A0D7-7559-04014F91FB15}"/>
          </ac:picMkLst>
        </pc:picChg>
      </pc:sldChg>
      <pc:sldChg chg="addSp delSp modSp">
        <pc:chgData name="Guest User" userId="" providerId="Windows Live" clId="Web-{25401D22-EEE0-48DB-9219-A431C81FE5AC}" dt="2022-11-30T17:48:50.255" v="37" actId="14100"/>
        <pc:sldMkLst>
          <pc:docMk/>
          <pc:sldMk cId="1632383950" sldId="297"/>
        </pc:sldMkLst>
        <pc:spChg chg="mod">
          <ac:chgData name="Guest User" userId="" providerId="Windows Live" clId="Web-{25401D22-EEE0-48DB-9219-A431C81FE5AC}" dt="2022-11-30T17:48:50.255" v="37" actId="14100"/>
          <ac:spMkLst>
            <pc:docMk/>
            <pc:sldMk cId="1632383950" sldId="297"/>
            <ac:spMk id="2" creationId="{C1238980-2119-58E7-1647-5FEEE40475E7}"/>
          </ac:spMkLst>
        </pc:spChg>
        <pc:spChg chg="add del">
          <ac:chgData name="Guest User" userId="" providerId="Windows Live" clId="Web-{25401D22-EEE0-48DB-9219-A431C81FE5AC}" dt="2022-11-30T17:48:15.035" v="32"/>
          <ac:spMkLst>
            <pc:docMk/>
            <pc:sldMk cId="1632383950" sldId="297"/>
            <ac:spMk id="18" creationId="{84BA6A36-F26E-D62B-8FDA-B3EAC6B5BE26}"/>
          </ac:spMkLst>
        </pc:spChg>
        <pc:picChg chg="mod">
          <ac:chgData name="Guest User" userId="" providerId="Windows Live" clId="Web-{25401D22-EEE0-48DB-9219-A431C81FE5AC}" dt="2022-11-30T17:48:41.176" v="36" actId="1076"/>
          <ac:picMkLst>
            <pc:docMk/>
            <pc:sldMk cId="1632383950" sldId="297"/>
            <ac:picMk id="16" creationId="{967DC086-DDC3-68DB-23CB-80FCF9CA12D6}"/>
          </ac:picMkLst>
        </pc:picChg>
      </pc:sldChg>
      <pc:sldChg chg="addSp delSp modSp new mod ord setBg">
        <pc:chgData name="Guest User" userId="" providerId="Windows Live" clId="Web-{25401D22-EEE0-48DB-9219-A431C81FE5AC}" dt="2022-11-30T18:31:56.033" v="74" actId="20577"/>
        <pc:sldMkLst>
          <pc:docMk/>
          <pc:sldMk cId="308424226" sldId="308"/>
        </pc:sldMkLst>
        <pc:spChg chg="mod">
          <ac:chgData name="Guest User" userId="" providerId="Windows Live" clId="Web-{25401D22-EEE0-48DB-9219-A431C81FE5AC}" dt="2022-11-30T18:31:56.033" v="74" actId="20577"/>
          <ac:spMkLst>
            <pc:docMk/>
            <pc:sldMk cId="308424226" sldId="308"/>
            <ac:spMk id="2" creationId="{13BBAA1B-298F-9AD5-8E54-E708955F7F9B}"/>
          </ac:spMkLst>
        </pc:spChg>
        <pc:spChg chg="del">
          <ac:chgData name="Guest User" userId="" providerId="Windows Live" clId="Web-{25401D22-EEE0-48DB-9219-A431C81FE5AC}" dt="2022-11-30T18:31:28.876" v="71"/>
          <ac:spMkLst>
            <pc:docMk/>
            <pc:sldMk cId="308424226" sldId="308"/>
            <ac:spMk id="3" creationId="{A5755AC7-D4A0-BBFC-3236-9EA8538D7F44}"/>
          </ac:spMkLst>
        </pc:spChg>
        <pc:picChg chg="add mod ord">
          <ac:chgData name="Guest User" userId="" providerId="Windows Live" clId="Web-{25401D22-EEE0-48DB-9219-A431C81FE5AC}" dt="2022-11-30T18:31:35.688" v="72"/>
          <ac:picMkLst>
            <pc:docMk/>
            <pc:sldMk cId="308424226" sldId="308"/>
            <ac:picMk id="4" creationId="{08DB8C37-DF2F-6C96-7AE1-8486567FEC35}"/>
          </ac:picMkLst>
        </pc:picChg>
      </pc:sldChg>
    </pc:docChg>
  </pc:docChgLst>
  <pc:docChgLst>
    <pc:chgData name="Guest User" providerId="Windows Live" clId="Web-{ED6B488B-746C-4E2F-9B98-E54FDB4B6A3B}"/>
    <pc:docChg chg="addSld modSld sldOrd addMainMaster delMainMaster">
      <pc:chgData name="Guest User" userId="" providerId="Windows Live" clId="Web-{ED6B488B-746C-4E2F-9B98-E54FDB4B6A3B}" dt="2022-11-30T19:26:43.718" v="976" actId="14100"/>
      <pc:docMkLst>
        <pc:docMk/>
      </pc:docMkLst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814101911" sldId="262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814101911" sldId="262"/>
            <ac:spMk id="2" creationId="{74080833-6B30-404E-B0FA-39D7DC4B1616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538061945" sldId="267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538061945" sldId="267"/>
            <ac:spMk id="4" creationId="{D49C5163-C20C-4544-B7B1-4C17B8DBE161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1561276666" sldId="268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1561276666" sldId="268"/>
            <ac:spMk id="2" creationId="{8C925A7E-4604-AA7B-3387-AFFA25EC87CA}"/>
          </ac:spMkLst>
        </pc:spChg>
        <pc:graphicFrameChg chg="mod ord">
          <ac:chgData name="Guest User" userId="" providerId="Windows Live" clId="Web-{ED6B488B-746C-4E2F-9B98-E54FDB4B6A3B}" dt="2022-11-30T16:37:04.592" v="151"/>
          <ac:graphicFrameMkLst>
            <pc:docMk/>
            <pc:sldMk cId="1561276666" sldId="268"/>
            <ac:graphicFrameMk id="36" creationId="{80967208-0998-F2A9-5A3D-4CB027F29687}"/>
          </ac:graphicFrameMkLst>
        </pc:graphicFrameChg>
      </pc:sldChg>
      <pc:sldChg chg="delSp modSp mod modClrScheme delDesignElem chgLayout">
        <pc:chgData name="Guest User" userId="" providerId="Windows Live" clId="Web-{ED6B488B-746C-4E2F-9B98-E54FDB4B6A3B}" dt="2022-11-30T16:37:04.592" v="151"/>
        <pc:sldMkLst>
          <pc:docMk/>
          <pc:sldMk cId="2328898465" sldId="269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2328898465" sldId="269"/>
            <ac:spMk id="2" creationId="{A04FCC1A-3679-8926-51BC-8964D4272939}"/>
          </ac:spMkLst>
        </pc:spChg>
        <pc:spChg chg="del">
          <ac:chgData name="Guest User" userId="" providerId="Windows Live" clId="Web-{ED6B488B-746C-4E2F-9B98-E54FDB4B6A3B}" dt="2022-11-30T16:37:04.592" v="151"/>
          <ac:spMkLst>
            <pc:docMk/>
            <pc:sldMk cId="2328898465" sldId="269"/>
            <ac:spMk id="46" creationId="{8BCFA5F4-1A8E-48F5-9209-7F24485B1D78}"/>
          </ac:spMkLst>
        </pc:spChg>
        <pc:spChg chg="del">
          <ac:chgData name="Guest User" userId="" providerId="Windows Live" clId="Web-{ED6B488B-746C-4E2F-9B98-E54FDB4B6A3B}" dt="2022-11-30T16:37:04.592" v="151"/>
          <ac:spMkLst>
            <pc:docMk/>
            <pc:sldMk cId="2328898465" sldId="269"/>
            <ac:spMk id="47" creationId="{A8074621-AE44-40C4-8323-DF5185BC954E}"/>
          </ac:spMkLst>
        </pc:spChg>
        <pc:spChg chg="mod ord">
          <ac:chgData name="Guest User" userId="" providerId="Windows Live" clId="Web-{ED6B488B-746C-4E2F-9B98-E54FDB4B6A3B}" dt="2022-11-30T16:37:04.592" v="151"/>
          <ac:spMkLst>
            <pc:docMk/>
            <pc:sldMk cId="2328898465" sldId="269"/>
            <ac:spMk id="48" creationId="{1E659097-D13B-36A6-C30F-4D024218DA03}"/>
          </ac:spMkLst>
        </pc:spChg>
      </pc:sldChg>
      <pc:sldChg chg="delSp modSp mod ord modClrScheme delDesignElem chgLayout">
        <pc:chgData name="Guest User" userId="" providerId="Windows Live" clId="Web-{ED6B488B-746C-4E2F-9B98-E54FDB4B6A3B}" dt="2022-11-30T16:37:04.592" v="151"/>
        <pc:sldMkLst>
          <pc:docMk/>
          <pc:sldMk cId="4154560951" sldId="270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4154560951" sldId="270"/>
            <ac:spMk id="2" creationId="{93C3E918-2A07-4F07-18D8-15EFC75F2221}"/>
          </ac:spMkLst>
        </pc:spChg>
        <pc:spChg chg="del">
          <ac:chgData name="Guest User" userId="" providerId="Windows Live" clId="Web-{ED6B488B-746C-4E2F-9B98-E54FDB4B6A3B}" dt="2022-11-30T16:37:04.592" v="151"/>
          <ac:spMkLst>
            <pc:docMk/>
            <pc:sldMk cId="4154560951" sldId="270"/>
            <ac:spMk id="29" creationId="{806ABAF8-A5F0-4E99-AB6D-67BFBB982B2B}"/>
          </ac:spMkLst>
        </pc:spChg>
        <pc:spChg chg="del">
          <ac:chgData name="Guest User" userId="" providerId="Windows Live" clId="Web-{ED6B488B-746C-4E2F-9B98-E54FDB4B6A3B}" dt="2022-11-30T16:37:04.592" v="151"/>
          <ac:spMkLst>
            <pc:docMk/>
            <pc:sldMk cId="4154560951" sldId="270"/>
            <ac:spMk id="30" creationId="{5F7833E7-6A14-4F78-A2DD-5640A4F6C273}"/>
          </ac:spMkLst>
        </pc:spChg>
        <pc:picChg chg="mod ord">
          <ac:chgData name="Guest User" userId="" providerId="Windows Live" clId="Web-{ED6B488B-746C-4E2F-9B98-E54FDB4B6A3B}" dt="2022-11-30T16:37:04.592" v="151"/>
          <ac:picMkLst>
            <pc:docMk/>
            <pc:sldMk cId="4154560951" sldId="270"/>
            <ac:picMk id="4" creationId="{6C45AA45-7AB5-C2CD-D729-9D6C6AF77C53}"/>
          </ac:picMkLst>
        </pc:picChg>
      </pc:sldChg>
      <pc:sldChg chg="delSp modSp mod modClrScheme delDesignElem chgLayout">
        <pc:chgData name="Guest User" userId="" providerId="Windows Live" clId="Web-{ED6B488B-746C-4E2F-9B98-E54FDB4B6A3B}" dt="2022-11-30T16:37:04.592" v="151"/>
        <pc:sldMkLst>
          <pc:docMk/>
          <pc:sldMk cId="3693929557" sldId="271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3693929557" sldId="271"/>
            <ac:spMk id="2" creationId="{00DB78A0-D205-4710-3287-C5825735364D}"/>
          </ac:spMkLst>
        </pc:spChg>
        <pc:spChg chg="del">
          <ac:chgData name="Guest User" userId="" providerId="Windows Live" clId="Web-{ED6B488B-746C-4E2F-9B98-E54FDB4B6A3B}" dt="2022-11-30T16:37:04.592" v="151"/>
          <ac:spMkLst>
            <pc:docMk/>
            <pc:sldMk cId="3693929557" sldId="271"/>
            <ac:spMk id="33" creationId="{7E475056-B0EB-44BE-8568-61ABEFB2E99D}"/>
          </ac:spMkLst>
        </pc:spChg>
        <pc:spChg chg="del">
          <ac:chgData name="Guest User" userId="" providerId="Windows Live" clId="Web-{ED6B488B-746C-4E2F-9B98-E54FDB4B6A3B}" dt="2022-11-30T16:37:04.592" v="151"/>
          <ac:spMkLst>
            <pc:docMk/>
            <pc:sldMk cId="3693929557" sldId="271"/>
            <ac:spMk id="35" creationId="{E82ABBDC-7A44-4AE8-A04F-B5495481B9F2}"/>
          </ac:spMkLst>
        </pc:spChg>
        <pc:graphicFrameChg chg="mod ord">
          <ac:chgData name="Guest User" userId="" providerId="Windows Live" clId="Web-{ED6B488B-746C-4E2F-9B98-E54FDB4B6A3B}" dt="2022-11-30T16:37:04.592" v="151"/>
          <ac:graphicFrameMkLst>
            <pc:docMk/>
            <pc:sldMk cId="3693929557" sldId="271"/>
            <ac:graphicFrameMk id="36" creationId="{C16573C9-1DC8-0710-9A65-CA6E3205F1CA}"/>
          </ac:graphicFrameMkLst>
        </pc:graphicFrameChg>
        <pc:cxnChg chg="del">
          <ac:chgData name="Guest User" userId="" providerId="Windows Live" clId="Web-{ED6B488B-746C-4E2F-9B98-E54FDB4B6A3B}" dt="2022-11-30T16:37:04.592" v="151"/>
          <ac:cxnSpMkLst>
            <pc:docMk/>
            <pc:sldMk cId="3693929557" sldId="271"/>
            <ac:cxnSpMk id="34" creationId="{F2C8E2EC-73A4-48C2-B4D7-D7726BD908EE}"/>
          </ac:cxnSpMkLst>
        </pc:cxnChg>
      </pc:sldChg>
      <pc:sldChg chg="modSp mod modClrScheme chgLayout">
        <pc:chgData name="Guest User" userId="" providerId="Windows Live" clId="Web-{ED6B488B-746C-4E2F-9B98-E54FDB4B6A3B}" dt="2022-11-30T18:30:00.914" v="176"/>
        <pc:sldMkLst>
          <pc:docMk/>
          <pc:sldMk cId="1851030702" sldId="273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1851030702" sldId="273"/>
            <ac:spMk id="2" creationId="{6F376494-9FFF-2B12-56BC-BB63DDD9E35C}"/>
          </ac:spMkLst>
        </pc:spChg>
        <pc:spChg chg="mod ord">
          <ac:chgData name="Guest User" userId="" providerId="Windows Live" clId="Web-{ED6B488B-746C-4E2F-9B98-E54FDB4B6A3B}" dt="2022-11-30T16:37:04.592" v="151"/>
          <ac:spMkLst>
            <pc:docMk/>
            <pc:sldMk cId="1851030702" sldId="273"/>
            <ac:spMk id="3" creationId="{53C806A4-A441-8E61-9DC3-C1C8FCD2DB6F}"/>
          </ac:spMkLst>
        </pc:spChg>
        <pc:graphicFrameChg chg="modGraphic">
          <ac:chgData name="Guest User" userId="" providerId="Windows Live" clId="Web-{ED6B488B-746C-4E2F-9B98-E54FDB4B6A3B}" dt="2022-11-30T18:30:00.914" v="176"/>
          <ac:graphicFrameMkLst>
            <pc:docMk/>
            <pc:sldMk cId="1851030702" sldId="273"/>
            <ac:graphicFrameMk id="5" creationId="{595712AA-43C7-157D-D23F-DB82EBA9E78C}"/>
          </ac:graphicFrameMkLst>
        </pc:graphicFrameChg>
      </pc:sldChg>
      <pc:sldChg chg="delSp modSp mod modClrScheme delDesignElem chgLayout">
        <pc:chgData name="Guest User" userId="" providerId="Windows Live" clId="Web-{ED6B488B-746C-4E2F-9B98-E54FDB4B6A3B}" dt="2022-11-30T16:37:04.592" v="151"/>
        <pc:sldMkLst>
          <pc:docMk/>
          <pc:sldMk cId="4290557094" sldId="274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4290557094" sldId="274"/>
            <ac:spMk id="2" creationId="{482E865A-58AD-5DA1-E70A-2F18E1A4327A}"/>
          </ac:spMkLst>
        </pc:spChg>
        <pc:spChg chg="mod ord">
          <ac:chgData name="Guest User" userId="" providerId="Windows Live" clId="Web-{ED6B488B-746C-4E2F-9B98-E54FDB4B6A3B}" dt="2022-11-30T16:37:04.592" v="151"/>
          <ac:spMkLst>
            <pc:docMk/>
            <pc:sldMk cId="4290557094" sldId="274"/>
            <ac:spMk id="3" creationId="{207AEA7E-0AE4-C063-A900-A0E736E4A9A8}"/>
          </ac:spMkLst>
        </pc:spChg>
        <pc:spChg chg="del">
          <ac:chgData name="Guest User" userId="" providerId="Windows Live" clId="Web-{ED6B488B-746C-4E2F-9B98-E54FDB4B6A3B}" dt="2022-11-30T16:37:04.592" v="151"/>
          <ac:spMkLst>
            <pc:docMk/>
            <pc:sldMk cId="4290557094" sldId="274"/>
            <ac:spMk id="5" creationId="{375136A9-49F9-4DA0-A741-F065B0FA091D}"/>
          </ac:spMkLst>
        </pc:spChg>
        <pc:spChg chg="del">
          <ac:chgData name="Guest User" userId="" providerId="Windows Live" clId="Web-{ED6B488B-746C-4E2F-9B98-E54FDB4B6A3B}" dt="2022-11-30T16:37:04.592" v="151"/>
          <ac:spMkLst>
            <pc:docMk/>
            <pc:sldMk cId="4290557094" sldId="274"/>
            <ac:spMk id="6" creationId="{B912F6C7-0423-4B6F-AECE-710C848918FD}"/>
          </ac:spMkLst>
        </pc:spChg>
        <pc:cxnChg chg="del">
          <ac:chgData name="Guest User" userId="" providerId="Windows Live" clId="Web-{ED6B488B-746C-4E2F-9B98-E54FDB4B6A3B}" dt="2022-11-30T16:37:04.592" v="151"/>
          <ac:cxnSpMkLst>
            <pc:docMk/>
            <pc:sldMk cId="4290557094" sldId="274"/>
            <ac:cxnSpMk id="7" creationId="{A7208205-03EE-4EC8-9C34-59270C1880D8}"/>
          </ac:cxnSpMkLst>
        </pc:cxnChg>
      </pc:sldChg>
      <pc:sldChg chg="delSp modSp mod modClrScheme delDesignElem chgLayout">
        <pc:chgData name="Guest User" userId="" providerId="Windows Live" clId="Web-{ED6B488B-746C-4E2F-9B98-E54FDB4B6A3B}" dt="2022-11-30T16:37:04.592" v="151"/>
        <pc:sldMkLst>
          <pc:docMk/>
          <pc:sldMk cId="3383277357" sldId="275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3383277357" sldId="275"/>
            <ac:spMk id="2" creationId="{B87206EB-0017-E1CA-8636-08E085708513}"/>
          </ac:spMkLst>
        </pc:spChg>
        <pc:spChg chg="mod ord">
          <ac:chgData name="Guest User" userId="" providerId="Windows Live" clId="Web-{ED6B488B-746C-4E2F-9B98-E54FDB4B6A3B}" dt="2022-11-30T16:37:04.592" v="151"/>
          <ac:spMkLst>
            <pc:docMk/>
            <pc:sldMk cId="3383277357" sldId="275"/>
            <ac:spMk id="3" creationId="{AD0A5FE6-A40A-055E-B7AF-95F701E8D8A6}"/>
          </ac:spMkLst>
        </pc:spChg>
        <pc:spChg chg="del">
          <ac:chgData name="Guest User" userId="" providerId="Windows Live" clId="Web-{ED6B488B-746C-4E2F-9B98-E54FDB4B6A3B}" dt="2022-11-30T16:37:04.592" v="151"/>
          <ac:spMkLst>
            <pc:docMk/>
            <pc:sldMk cId="3383277357" sldId="275"/>
            <ac:spMk id="8" creationId="{375136A9-49F9-4DA0-A741-F065B0FA091D}"/>
          </ac:spMkLst>
        </pc:spChg>
        <pc:spChg chg="del">
          <ac:chgData name="Guest User" userId="" providerId="Windows Live" clId="Web-{ED6B488B-746C-4E2F-9B98-E54FDB4B6A3B}" dt="2022-11-30T16:37:04.592" v="151"/>
          <ac:spMkLst>
            <pc:docMk/>
            <pc:sldMk cId="3383277357" sldId="275"/>
            <ac:spMk id="10" creationId="{B912F6C7-0423-4B6F-AECE-710C848918FD}"/>
          </ac:spMkLst>
        </pc:spChg>
        <pc:cxnChg chg="del">
          <ac:chgData name="Guest User" userId="" providerId="Windows Live" clId="Web-{ED6B488B-746C-4E2F-9B98-E54FDB4B6A3B}" dt="2022-11-30T16:37:04.592" v="151"/>
          <ac:cxnSpMkLst>
            <pc:docMk/>
            <pc:sldMk cId="3383277357" sldId="275"/>
            <ac:cxnSpMk id="12" creationId="{A7208205-03EE-4EC8-9C34-59270C1880D8}"/>
          </ac:cxnSpMkLst>
        </pc:cxn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2072737353" sldId="276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2072737353" sldId="276"/>
            <ac:spMk id="2" creationId="{C1DE33B1-1C3C-E776-4D41-CA9E9CCFBA6E}"/>
          </ac:spMkLst>
        </pc:spChg>
        <pc:spChg chg="mod ord">
          <ac:chgData name="Guest User" userId="" providerId="Windows Live" clId="Web-{ED6B488B-746C-4E2F-9B98-E54FDB4B6A3B}" dt="2022-11-30T16:37:04.592" v="151"/>
          <ac:spMkLst>
            <pc:docMk/>
            <pc:sldMk cId="2072737353" sldId="276"/>
            <ac:spMk id="3" creationId="{4584213D-1DDC-4652-1FC0-A30FEE3AE4B2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3736695385" sldId="277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3736695385" sldId="277"/>
            <ac:spMk id="2" creationId="{E366EB21-3294-6526-F297-3E2E77B4474E}"/>
          </ac:spMkLst>
        </pc:spChg>
        <pc:spChg chg="mod ord">
          <ac:chgData name="Guest User" userId="" providerId="Windows Live" clId="Web-{ED6B488B-746C-4E2F-9B98-E54FDB4B6A3B}" dt="2022-11-30T16:37:04.592" v="151"/>
          <ac:spMkLst>
            <pc:docMk/>
            <pc:sldMk cId="3736695385" sldId="277"/>
            <ac:spMk id="3" creationId="{4A1B8489-F13F-AF15-F4F6-C7050F596E13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446237355" sldId="278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446237355" sldId="278"/>
            <ac:spMk id="2" creationId="{D32D64BC-D11A-2CF4-DF8E-EFBDB3215932}"/>
          </ac:spMkLst>
        </pc:spChg>
        <pc:spChg chg="mod ord">
          <ac:chgData name="Guest User" userId="" providerId="Windows Live" clId="Web-{ED6B488B-746C-4E2F-9B98-E54FDB4B6A3B}" dt="2022-11-30T16:37:04.592" v="151"/>
          <ac:spMkLst>
            <pc:docMk/>
            <pc:sldMk cId="446237355" sldId="278"/>
            <ac:spMk id="4" creationId="{61727501-A4E4-44A1-9B83-E48035EAA454}"/>
          </ac:spMkLst>
        </pc:spChg>
      </pc:sldChg>
      <pc:sldChg chg="modSp mod modClrScheme chgLayout">
        <pc:chgData name="Guest User" userId="" providerId="Windows Live" clId="Web-{ED6B488B-746C-4E2F-9B98-E54FDB4B6A3B}" dt="2022-11-30T16:40:38.816" v="172" actId="20577"/>
        <pc:sldMkLst>
          <pc:docMk/>
          <pc:sldMk cId="56333971" sldId="279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56333971" sldId="279"/>
            <ac:spMk id="6" creationId="{1FE71E9A-4D2E-CDB3-E0A5-87579EF84FBD}"/>
          </ac:spMkLst>
        </pc:spChg>
        <pc:spChg chg="mod">
          <ac:chgData name="Guest User" userId="" providerId="Windows Live" clId="Web-{ED6B488B-746C-4E2F-9B98-E54FDB4B6A3B}" dt="2022-11-30T16:40:38.816" v="172" actId="20577"/>
          <ac:spMkLst>
            <pc:docMk/>
            <pc:sldMk cId="56333971" sldId="279"/>
            <ac:spMk id="7" creationId="{D2A3F074-2CCF-6424-6874-E218AEC26726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2543464393" sldId="280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2543464393" sldId="280"/>
            <ac:spMk id="2" creationId="{568B6479-2583-B09A-0AFF-16C04ACD6914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3392211474" sldId="281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3392211474" sldId="281"/>
            <ac:spMk id="2" creationId="{FAC6C198-8B07-66BB-1F74-C05CBC77EA2E}"/>
          </ac:spMkLst>
        </pc:spChg>
        <pc:spChg chg="mod ord">
          <ac:chgData name="Guest User" userId="" providerId="Windows Live" clId="Web-{ED6B488B-746C-4E2F-9B98-E54FDB4B6A3B}" dt="2022-11-30T16:37:04.592" v="151"/>
          <ac:spMkLst>
            <pc:docMk/>
            <pc:sldMk cId="3392211474" sldId="281"/>
            <ac:spMk id="3" creationId="{6CC517B0-D923-2850-11D0-213A1D2DBFEE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137273761" sldId="282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137273761" sldId="282"/>
            <ac:spMk id="2" creationId="{DB7B21D1-C0F6-C116-C996-E479462A959F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3771884446" sldId="283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3771884446" sldId="283"/>
            <ac:spMk id="2" creationId="{01E18E72-D65C-FFA5-036D-5D4FF864154D}"/>
          </ac:spMkLst>
        </pc:spChg>
        <pc:picChg chg="mod ord">
          <ac:chgData name="Guest User" userId="" providerId="Windows Live" clId="Web-{ED6B488B-746C-4E2F-9B98-E54FDB4B6A3B}" dt="2022-11-30T16:37:04.592" v="151"/>
          <ac:picMkLst>
            <pc:docMk/>
            <pc:sldMk cId="3771884446" sldId="283"/>
            <ac:picMk id="6" creationId="{AA67F416-F85B-189F-8F80-D55BFDC949EB}"/>
          </ac:picMkLst>
        </pc:pic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2721668578" sldId="284"/>
        </pc:sldMkLst>
        <pc:picChg chg="mod ord">
          <ac:chgData name="Guest User" userId="" providerId="Windows Live" clId="Web-{ED6B488B-746C-4E2F-9B98-E54FDB4B6A3B}" dt="2022-11-30T16:37:04.592" v="151"/>
          <ac:picMkLst>
            <pc:docMk/>
            <pc:sldMk cId="2721668578" sldId="284"/>
            <ac:picMk id="8" creationId="{0DF74527-2F34-B724-955B-051A90929806}"/>
          </ac:picMkLst>
        </pc:pic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2925462566" sldId="285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2925462566" sldId="285"/>
            <ac:spMk id="2" creationId="{ACAEDBAA-B30D-24E3-99A1-2BE0A8EC2B3B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23271253" sldId="286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23271253" sldId="286"/>
            <ac:spMk id="2" creationId="{FA84FE7E-BD38-03C9-D9AB-FD32ECFC8CC3}"/>
          </ac:spMkLst>
        </pc:spChg>
        <pc:picChg chg="mod ord">
          <ac:chgData name="Guest User" userId="" providerId="Windows Live" clId="Web-{ED6B488B-746C-4E2F-9B98-E54FDB4B6A3B}" dt="2022-11-30T16:37:04.592" v="151"/>
          <ac:picMkLst>
            <pc:docMk/>
            <pc:sldMk cId="23271253" sldId="286"/>
            <ac:picMk id="4098" creationId="{FB2909A8-F8A5-DBC1-B039-8EBA1F4EFAE2}"/>
          </ac:picMkLst>
        </pc:pic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645662154" sldId="287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645662154" sldId="287"/>
            <ac:spMk id="2" creationId="{91AC690E-13B1-EA76-57B2-1E277E0E1F97}"/>
          </ac:spMkLst>
        </pc:spChg>
        <pc:picChg chg="mod ord">
          <ac:chgData name="Guest User" userId="" providerId="Windows Live" clId="Web-{ED6B488B-746C-4E2F-9B98-E54FDB4B6A3B}" dt="2022-11-30T16:37:04.592" v="151"/>
          <ac:picMkLst>
            <pc:docMk/>
            <pc:sldMk cId="645662154" sldId="287"/>
            <ac:picMk id="4" creationId="{C846040D-3F34-FC04-C004-5BFCE9155CA7}"/>
          </ac:picMkLst>
        </pc:pic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1733719420" sldId="288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1733719420" sldId="288"/>
            <ac:spMk id="2" creationId="{AF46B5D5-F2E1-2F87-E400-A8F2B22599CB}"/>
          </ac:spMkLst>
        </pc:spChg>
      </pc:sldChg>
      <pc:sldChg chg="delSp mod modClrScheme delDesignElem chgLayout">
        <pc:chgData name="Guest User" userId="" providerId="Windows Live" clId="Web-{ED6B488B-746C-4E2F-9B98-E54FDB4B6A3B}" dt="2022-11-30T16:37:04.592" v="151"/>
        <pc:sldMkLst>
          <pc:docMk/>
          <pc:sldMk cId="3179903263" sldId="289"/>
        </pc:sldMkLst>
        <pc:spChg chg="del">
          <ac:chgData name="Guest User" userId="" providerId="Windows Live" clId="Web-{ED6B488B-746C-4E2F-9B98-E54FDB4B6A3B}" dt="2022-11-30T16:37:04.592" v="151"/>
          <ac:spMkLst>
            <pc:docMk/>
            <pc:sldMk cId="3179903263" sldId="289"/>
            <ac:spMk id="5135" creationId="{FB3516BD-64C7-48EF-A342-9F00D167EE78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2074073199" sldId="290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2074073199" sldId="290"/>
            <ac:spMk id="4" creationId="{92B0475B-DDDE-29A4-088F-C6BB21F13137}"/>
          </ac:spMkLst>
        </pc:spChg>
      </pc:sldChg>
      <pc:sldChg chg="delSp mod modClrScheme delDesignElem chgLayout">
        <pc:chgData name="Guest User" userId="" providerId="Windows Live" clId="Web-{ED6B488B-746C-4E2F-9B98-E54FDB4B6A3B}" dt="2022-11-30T16:37:04.592" v="151"/>
        <pc:sldMkLst>
          <pc:docMk/>
          <pc:sldMk cId="3305366909" sldId="291"/>
        </pc:sldMkLst>
        <pc:spChg chg="del">
          <ac:chgData name="Guest User" userId="" providerId="Windows Live" clId="Web-{ED6B488B-746C-4E2F-9B98-E54FDB4B6A3B}" dt="2022-11-30T16:37:04.592" v="151"/>
          <ac:spMkLst>
            <pc:docMk/>
            <pc:sldMk cId="3305366909" sldId="291"/>
            <ac:spMk id="7179" creationId="{FB3516BD-64C7-48EF-A342-9F00D167EE78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3604885585" sldId="292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3604885585" sldId="292"/>
            <ac:spMk id="2" creationId="{39DCCF06-4A75-B479-21F6-CABAE20C30C5}"/>
          </ac:spMkLst>
        </pc:spChg>
        <pc:graphicFrameChg chg="mod ord">
          <ac:chgData name="Guest User" userId="" providerId="Windows Live" clId="Web-{ED6B488B-746C-4E2F-9B98-E54FDB4B6A3B}" dt="2022-11-30T16:37:04.592" v="151"/>
          <ac:graphicFrameMkLst>
            <pc:docMk/>
            <pc:sldMk cId="3604885585" sldId="292"/>
            <ac:graphicFrameMk id="12" creationId="{835DE690-3DAE-3070-52B4-CAA58B0B046E}"/>
          </ac:graphicFrameMkLst>
        </pc:graphicFrame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3232494777" sldId="293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3232494777" sldId="293"/>
            <ac:spMk id="2" creationId="{4F691355-5ED2-62B0-59D8-55988173B003}"/>
          </ac:spMkLst>
        </pc:spChg>
        <pc:picChg chg="mod ord">
          <ac:chgData name="Guest User" userId="" providerId="Windows Live" clId="Web-{ED6B488B-746C-4E2F-9B98-E54FDB4B6A3B}" dt="2022-11-30T16:37:04.592" v="151"/>
          <ac:picMkLst>
            <pc:docMk/>
            <pc:sldMk cId="3232494777" sldId="293"/>
            <ac:picMk id="8194" creationId="{ADD27CC0-F16B-4E8C-25C3-5F001AC2A43E}"/>
          </ac:picMkLst>
        </pc:pic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4159089393" sldId="294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4159089393" sldId="294"/>
            <ac:spMk id="2" creationId="{CD700FF8-9F7A-0B80-FB01-235F58579AFB}"/>
          </ac:spMkLst>
        </pc:spChg>
        <pc:spChg chg="mod ord">
          <ac:chgData name="Guest User" userId="" providerId="Windows Live" clId="Web-{ED6B488B-746C-4E2F-9B98-E54FDB4B6A3B}" dt="2022-11-30T16:37:04.592" v="151"/>
          <ac:spMkLst>
            <pc:docMk/>
            <pc:sldMk cId="4159089393" sldId="294"/>
            <ac:spMk id="3" creationId="{558A1467-C7AB-D3CD-876C-7C1795906294}"/>
          </ac:spMkLst>
        </pc:spChg>
      </pc:sldChg>
      <pc:sldChg chg="modSp mod modClrScheme chgLayout">
        <pc:chgData name="Guest User" userId="" providerId="Windows Live" clId="Web-{ED6B488B-746C-4E2F-9B98-E54FDB4B6A3B}" dt="2022-11-30T16:37:04.592" v="151"/>
        <pc:sldMkLst>
          <pc:docMk/>
          <pc:sldMk cId="1052022329" sldId="295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1052022329" sldId="295"/>
            <ac:spMk id="2" creationId="{CD700FF8-9F7A-0B80-FB01-235F58579AFB}"/>
          </ac:spMkLst>
        </pc:spChg>
        <pc:spChg chg="mod ord">
          <ac:chgData name="Guest User" userId="" providerId="Windows Live" clId="Web-{ED6B488B-746C-4E2F-9B98-E54FDB4B6A3B}" dt="2022-11-30T16:37:04.592" v="151"/>
          <ac:spMkLst>
            <pc:docMk/>
            <pc:sldMk cId="1052022329" sldId="295"/>
            <ac:spMk id="3" creationId="{558A1467-C7AB-D3CD-876C-7C1795906294}"/>
          </ac:spMkLst>
        </pc:spChg>
      </pc:sldChg>
      <pc:sldChg chg="modSp new mod modClrScheme chgLayout">
        <pc:chgData name="Guest User" userId="" providerId="Windows Live" clId="Web-{ED6B488B-746C-4E2F-9B98-E54FDB4B6A3B}" dt="2022-11-30T16:37:04.592" v="151"/>
        <pc:sldMkLst>
          <pc:docMk/>
          <pc:sldMk cId="3234767993" sldId="296"/>
        </pc:sldMkLst>
        <pc:spChg chg="mod ord">
          <ac:chgData name="Guest User" userId="" providerId="Windows Live" clId="Web-{ED6B488B-746C-4E2F-9B98-E54FDB4B6A3B}" dt="2022-11-30T16:37:04.592" v="151"/>
          <ac:spMkLst>
            <pc:docMk/>
            <pc:sldMk cId="3234767993" sldId="296"/>
            <ac:spMk id="2" creationId="{22E97077-6F80-EA68-2E5A-30FE369F2B5D}"/>
          </ac:spMkLst>
        </pc:spChg>
        <pc:spChg chg="mod ord">
          <ac:chgData name="Guest User" userId="" providerId="Windows Live" clId="Web-{ED6B488B-746C-4E2F-9B98-E54FDB4B6A3B}" dt="2022-11-30T16:37:04.592" v="151"/>
          <ac:spMkLst>
            <pc:docMk/>
            <pc:sldMk cId="3234767993" sldId="296"/>
            <ac:spMk id="3" creationId="{CEDC13B4-4E4F-B6DF-1968-7559BDF20CE1}"/>
          </ac:spMkLst>
        </pc:spChg>
      </pc:sldChg>
      <pc:sldChg chg="addSp delSp modSp new mod setBg modClrScheme setClrOvrMap chgLayout">
        <pc:chgData name="Guest User" userId="" providerId="Windows Live" clId="Web-{ED6B488B-746C-4E2F-9B98-E54FDB4B6A3B}" dt="2022-11-30T19:26:43.718" v="976" actId="14100"/>
        <pc:sldMkLst>
          <pc:docMk/>
          <pc:sldMk cId="1632383950" sldId="297"/>
        </pc:sldMkLst>
        <pc:spChg chg="mod ord">
          <ac:chgData name="Guest User" userId="" providerId="Windows Live" clId="Web-{ED6B488B-746C-4E2F-9B98-E54FDB4B6A3B}" dt="2022-11-30T18:31:33.574" v="188" actId="1076"/>
          <ac:spMkLst>
            <pc:docMk/>
            <pc:sldMk cId="1632383950" sldId="297"/>
            <ac:spMk id="2" creationId="{C1238980-2119-58E7-1647-5FEEE40475E7}"/>
          </ac:spMkLst>
        </pc:spChg>
        <pc:spChg chg="add del mod">
          <ac:chgData name="Guest User" userId="" providerId="Windows Live" clId="Web-{ED6B488B-746C-4E2F-9B98-E54FDB4B6A3B}" dt="2022-11-30T16:29:27.563" v="101"/>
          <ac:spMkLst>
            <pc:docMk/>
            <pc:sldMk cId="1632383950" sldId="297"/>
            <ac:spMk id="3" creationId="{40EA270B-454D-1117-774E-C8698B0EBDA4}"/>
          </ac:spMkLst>
        </pc:spChg>
        <pc:spChg chg="add del mod">
          <ac:chgData name="Guest User" userId="" providerId="Windows Live" clId="Web-{ED6B488B-746C-4E2F-9B98-E54FDB4B6A3B}" dt="2022-11-30T19:22:11.288" v="952"/>
          <ac:spMkLst>
            <pc:docMk/>
            <pc:sldMk cId="1632383950" sldId="297"/>
            <ac:spMk id="4" creationId="{5C0F97EC-7D7E-945E-D3AE-40C29E6E4840}"/>
          </ac:spMkLst>
        </pc:spChg>
        <pc:spChg chg="add del mod">
          <ac:chgData name="Guest User" userId="" providerId="Windows Live" clId="Web-{ED6B488B-746C-4E2F-9B98-E54FDB4B6A3B}" dt="2022-11-30T18:30:50.869" v="179"/>
          <ac:spMkLst>
            <pc:docMk/>
            <pc:sldMk cId="1632383950" sldId="297"/>
            <ac:spMk id="4" creationId="{73C31A35-E859-BC21-A47D-C8C0DCE9A586}"/>
          </ac:spMkLst>
        </pc:spChg>
        <pc:spChg chg="add del">
          <ac:chgData name="Guest User" userId="" providerId="Windows Live" clId="Web-{ED6B488B-746C-4E2F-9B98-E54FDB4B6A3B}" dt="2022-11-30T16:24:16.993" v="47"/>
          <ac:spMkLst>
            <pc:docMk/>
            <pc:sldMk cId="1632383950" sldId="297"/>
            <ac:spMk id="6" creationId="{0EF8982E-02F0-4D24-85CB-98DEBCC3226A}"/>
          </ac:spMkLst>
        </pc:spChg>
        <pc:spChg chg="add del">
          <ac:chgData name="Guest User" userId="" providerId="Windows Live" clId="Web-{ED6B488B-746C-4E2F-9B98-E54FDB4B6A3B}" dt="2022-11-30T16:24:16.993" v="47"/>
          <ac:spMkLst>
            <pc:docMk/>
            <pc:sldMk cId="1632383950" sldId="297"/>
            <ac:spMk id="7" creationId="{1BD42093-B0A6-3A80-F495-FDE27668669C}"/>
          </ac:spMkLst>
        </pc:spChg>
        <pc:spChg chg="add del">
          <ac:chgData name="Guest User" userId="" providerId="Windows Live" clId="Web-{ED6B488B-746C-4E2F-9B98-E54FDB4B6A3B}" dt="2022-11-30T16:23:31.945" v="37"/>
          <ac:spMkLst>
            <pc:docMk/>
            <pc:sldMk cId="1632383950" sldId="297"/>
            <ac:spMk id="8" creationId="{1D93AEBE-76C4-EEB4-7019-3681FDCF7D38}"/>
          </ac:spMkLst>
        </pc:spChg>
        <pc:spChg chg="add del mod">
          <ac:chgData name="Guest User" userId="" providerId="Windows Live" clId="Web-{ED6B488B-746C-4E2F-9B98-E54FDB4B6A3B}" dt="2022-11-30T19:23:52.119" v="960"/>
          <ac:spMkLst>
            <pc:docMk/>
            <pc:sldMk cId="1632383950" sldId="297"/>
            <ac:spMk id="8" creationId="{D39C8C0C-8ED7-2558-F46C-1B05E1C9805F}"/>
          </ac:spMkLst>
        </pc:spChg>
        <pc:spChg chg="add del">
          <ac:chgData name="Guest User" userId="" providerId="Windows Live" clId="Web-{ED6B488B-746C-4E2F-9B98-E54FDB4B6A3B}" dt="2022-11-30T16:24:16.993" v="47"/>
          <ac:spMkLst>
            <pc:docMk/>
            <pc:sldMk cId="1632383950" sldId="297"/>
            <ac:spMk id="9" creationId="{2CB72970-2D5B-4516-9F76-B1220A77B6AB}"/>
          </ac:spMkLst>
        </pc:spChg>
        <pc:spChg chg="add del mod">
          <ac:chgData name="Guest User" userId="" providerId="Windows Live" clId="Web-{ED6B488B-746C-4E2F-9B98-E54FDB4B6A3B}" dt="2022-11-30T18:37:31.558" v="235"/>
          <ac:spMkLst>
            <pc:docMk/>
            <pc:sldMk cId="1632383950" sldId="297"/>
            <ac:spMk id="9" creationId="{3E9AEF1A-8195-34E3-84FB-A69B2D37E810}"/>
          </ac:spMkLst>
        </pc:spChg>
        <pc:spChg chg="add del">
          <ac:chgData name="Guest User" userId="" providerId="Windows Live" clId="Web-{ED6B488B-746C-4E2F-9B98-E54FDB4B6A3B}" dt="2022-11-30T16:23:34.570" v="39"/>
          <ac:spMkLst>
            <pc:docMk/>
            <pc:sldMk cId="1632383950" sldId="297"/>
            <ac:spMk id="10" creationId="{1BD42093-B0A6-3A80-F495-FDE27668669C}"/>
          </ac:spMkLst>
        </pc:spChg>
        <pc:spChg chg="add del">
          <ac:chgData name="Guest User" userId="" providerId="Windows Live" clId="Web-{ED6B488B-746C-4E2F-9B98-E54FDB4B6A3B}" dt="2022-11-30T16:23:34.570" v="39"/>
          <ac:spMkLst>
            <pc:docMk/>
            <pc:sldMk cId="1632383950" sldId="297"/>
            <ac:spMk id="11" creationId="{0EF8982E-02F0-4D24-85CB-98DEBCC3226A}"/>
          </ac:spMkLst>
        </pc:spChg>
        <pc:spChg chg="add del">
          <ac:chgData name="Guest User" userId="" providerId="Windows Live" clId="Web-{ED6B488B-746C-4E2F-9B98-E54FDB4B6A3B}" dt="2022-11-30T16:24:27.212" v="49"/>
          <ac:spMkLst>
            <pc:docMk/>
            <pc:sldMk cId="1632383950" sldId="297"/>
            <ac:spMk id="12" creationId="{C522BF04-4ED0-B8A7-A20A-0B8BC9C780B7}"/>
          </ac:spMkLst>
        </pc:spChg>
        <pc:spChg chg="add del">
          <ac:chgData name="Guest User" userId="" providerId="Windows Live" clId="Web-{ED6B488B-746C-4E2F-9B98-E54FDB4B6A3B}" dt="2022-11-30T16:23:34.570" v="39"/>
          <ac:spMkLst>
            <pc:docMk/>
            <pc:sldMk cId="1632383950" sldId="297"/>
            <ac:spMk id="13" creationId="{2CB72970-2D5B-4516-9F76-B1220A77B6AB}"/>
          </ac:spMkLst>
        </pc:spChg>
        <pc:spChg chg="add del">
          <ac:chgData name="Guest User" userId="" providerId="Windows Live" clId="Web-{ED6B488B-746C-4E2F-9B98-E54FDB4B6A3B}" dt="2022-11-30T16:26:05.542" v="59"/>
          <ac:spMkLst>
            <pc:docMk/>
            <pc:sldMk cId="1632383950" sldId="297"/>
            <ac:spMk id="14" creationId="{CC2CDCA8-135D-B7A3-61C7-EC49F81B974F}"/>
          </ac:spMkLst>
        </pc:spChg>
        <pc:spChg chg="add del">
          <ac:chgData name="Guest User" userId="" providerId="Windows Live" clId="Web-{ED6B488B-746C-4E2F-9B98-E54FDB4B6A3B}" dt="2022-11-30T16:23:35.538" v="41"/>
          <ac:spMkLst>
            <pc:docMk/>
            <pc:sldMk cId="1632383950" sldId="297"/>
            <ac:spMk id="15" creationId="{C522BF04-4ED0-B8A7-A20A-0B8BC9C780B7}"/>
          </ac:spMkLst>
        </pc:spChg>
        <pc:spChg chg="add del">
          <ac:chgData name="Guest User" userId="" providerId="Windows Live" clId="Web-{ED6B488B-746C-4E2F-9B98-E54FDB4B6A3B}" dt="2022-11-30T16:23:49.242" v="43"/>
          <ac:spMkLst>
            <pc:docMk/>
            <pc:sldMk cId="1632383950" sldId="297"/>
            <ac:spMk id="17" creationId="{DB0FB0A3-CE3E-F974-8F8F-53EAB317C9C7}"/>
          </ac:spMkLst>
        </pc:spChg>
        <pc:spChg chg="add del">
          <ac:chgData name="Guest User" userId="" providerId="Windows Live" clId="Web-{ED6B488B-746C-4E2F-9B98-E54FDB4B6A3B}" dt="2022-11-30T16:30:25.627" v="112"/>
          <ac:spMkLst>
            <pc:docMk/>
            <pc:sldMk cId="1632383950" sldId="297"/>
            <ac:spMk id="20" creationId="{48072520-B2C2-E41E-DF32-FBDB1D85C381}"/>
          </ac:spMkLst>
        </pc:spChg>
        <pc:graphicFrameChg chg="add del mod ord modGraphic">
          <ac:chgData name="Guest User" userId="" providerId="Windows Live" clId="Web-{ED6B488B-746C-4E2F-9B98-E54FDB4B6A3B}" dt="2022-11-30T18:33:47.861" v="230"/>
          <ac:graphicFrameMkLst>
            <pc:docMk/>
            <pc:sldMk cId="1632383950" sldId="297"/>
            <ac:graphicFrameMk id="5" creationId="{0FEE8B8F-54B0-DC40-C4F1-402C9E47AFB5}"/>
          </ac:graphicFrameMkLst>
        </pc:graphicFrameChg>
        <pc:graphicFrameChg chg="add del mod modGraphic">
          <ac:chgData name="Guest User" userId="" providerId="Windows Live" clId="Web-{ED6B488B-746C-4E2F-9B98-E54FDB4B6A3B}" dt="2022-11-30T19:25:35.935" v="967"/>
          <ac:graphicFrameMkLst>
            <pc:docMk/>
            <pc:sldMk cId="1632383950" sldId="297"/>
            <ac:graphicFrameMk id="7" creationId="{2E4EA3E4-6E05-2200-9095-615EE684E0D8}"/>
          </ac:graphicFrameMkLst>
        </pc:graphicFrameChg>
        <pc:graphicFrameChg chg="add del mod ord modGraphic">
          <ac:chgData name="Guest User" userId="" providerId="Windows Live" clId="Web-{ED6B488B-746C-4E2F-9B98-E54FDB4B6A3B}" dt="2022-11-30T18:37:28.604" v="234"/>
          <ac:graphicFrameMkLst>
            <pc:docMk/>
            <pc:sldMk cId="1632383950" sldId="297"/>
            <ac:graphicFrameMk id="10" creationId="{5FC188A3-394C-2063-91C7-17D93CD677E7}"/>
          </ac:graphicFrameMkLst>
        </pc:graphicFrameChg>
        <pc:graphicFrameChg chg="add del mod">
          <ac:chgData name="Guest User" userId="" providerId="Windows Live" clId="Web-{ED6B488B-746C-4E2F-9B98-E54FDB4B6A3B}" dt="2022-11-30T18:37:26.823" v="233"/>
          <ac:graphicFrameMkLst>
            <pc:docMk/>
            <pc:sldMk cId="1632383950" sldId="297"/>
            <ac:graphicFrameMk id="12" creationId="{5752F704-BC03-79E3-0BEF-6669A4DC49F2}"/>
          </ac:graphicFrameMkLst>
        </pc:graphicFrameChg>
        <pc:graphicFrameChg chg="add del mod ord modGraphic">
          <ac:chgData name="Guest User" userId="" providerId="Windows Live" clId="Web-{ED6B488B-746C-4E2F-9B98-E54FDB4B6A3B}" dt="2022-11-30T19:13:35.115" v="951"/>
          <ac:graphicFrameMkLst>
            <pc:docMk/>
            <pc:sldMk cId="1632383950" sldId="297"/>
            <ac:graphicFrameMk id="15" creationId="{5695CC26-4BD2-80EF-B9DC-0CF5E5363556}"/>
          </ac:graphicFrameMkLst>
        </pc:graphicFrameChg>
        <pc:picChg chg="add del mod ord">
          <ac:chgData name="Guest User" userId="" providerId="Windows Live" clId="Web-{ED6B488B-746C-4E2F-9B98-E54FDB4B6A3B}" dt="2022-11-30T16:25:44.245" v="52"/>
          <ac:picMkLst>
            <pc:docMk/>
            <pc:sldMk cId="1632383950" sldId="297"/>
            <ac:picMk id="4" creationId="{10C359DF-B16A-BA96-44E9-0CB1136052FF}"/>
          </ac:picMkLst>
        </pc:picChg>
        <pc:picChg chg="add del mod ord">
          <ac:chgData name="Guest User" userId="" providerId="Windows Live" clId="Web-{ED6B488B-746C-4E2F-9B98-E54FDB4B6A3B}" dt="2022-11-30T19:23:14.524" v="957"/>
          <ac:picMkLst>
            <pc:docMk/>
            <pc:sldMk cId="1632383950" sldId="297"/>
            <ac:picMk id="5" creationId="{29B71281-183D-46EF-2EDE-36F37844EE2B}"/>
          </ac:picMkLst>
        </pc:picChg>
        <pc:picChg chg="add del mod ord">
          <ac:chgData name="Guest User" userId="" providerId="Windows Live" clId="Web-{ED6B488B-746C-4E2F-9B98-E54FDB4B6A3B}" dt="2022-11-30T16:29:23.094" v="100"/>
          <ac:picMkLst>
            <pc:docMk/>
            <pc:sldMk cId="1632383950" sldId="297"/>
            <ac:picMk id="5" creationId="{BF841D62-97BC-1B93-7A33-F1E4A34F1B6E}"/>
          </ac:picMkLst>
        </pc:picChg>
        <pc:picChg chg="add mod">
          <ac:chgData name="Guest User" userId="" providerId="Windows Live" clId="Web-{ED6B488B-746C-4E2F-9B98-E54FDB4B6A3B}" dt="2022-11-30T19:26:43.718" v="976" actId="14100"/>
          <ac:picMkLst>
            <pc:docMk/>
            <pc:sldMk cId="1632383950" sldId="297"/>
            <ac:picMk id="9" creationId="{4D498416-B466-F0FF-A402-856DB7B040D7}"/>
          </ac:picMkLst>
        </pc:picChg>
        <pc:picChg chg="add del mod ord">
          <ac:chgData name="Guest User" userId="" providerId="Windows Live" clId="Web-{ED6B488B-746C-4E2F-9B98-E54FDB4B6A3B}" dt="2022-11-30T18:30:22.056" v="177"/>
          <ac:picMkLst>
            <pc:docMk/>
            <pc:sldMk cId="1632383950" sldId="297"/>
            <ac:picMk id="16" creationId="{967DC086-DDC3-68DB-23CB-80FCF9CA12D6}"/>
          </ac:picMkLst>
        </pc:picChg>
      </pc:sldChg>
      <pc:sldMasterChg chg="del delSldLayout">
        <pc:chgData name="Guest User" userId="" providerId="Windows Live" clId="Web-{ED6B488B-746C-4E2F-9B98-E54FDB4B6A3B}" dt="2022-11-30T16:37:04.592" v="151"/>
        <pc:sldMasterMkLst>
          <pc:docMk/>
          <pc:sldMasterMk cId="3249767075" sldId="2147483812"/>
        </pc:sldMasterMkLst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3778801162" sldId="2147483813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2085650863" sldId="2147483814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412874992" sldId="2147483815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4213965128" sldId="2147483816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2659688076" sldId="2147483817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3326638921" sldId="2147483818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1701977594" sldId="2147483819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1401870959" sldId="2147483820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1289381165" sldId="2147483821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830025974" sldId="2147483822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1634520393" sldId="2147483823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1974007501" sldId="2147483824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938416921" sldId="2147483825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1815835763" sldId="2147483826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2411363625" sldId="2147483827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968175776" sldId="2147483828"/>
          </pc:sldLayoutMkLst>
        </pc:sldLayoutChg>
        <pc:sldLayoutChg chg="del">
          <pc:chgData name="Guest User" userId="" providerId="Windows Live" clId="Web-{ED6B488B-746C-4E2F-9B98-E54FDB4B6A3B}" dt="2022-11-30T16:37:04.592" v="151"/>
          <pc:sldLayoutMkLst>
            <pc:docMk/>
            <pc:sldMasterMk cId="3249767075" sldId="2147483812"/>
            <pc:sldLayoutMk cId="336567775" sldId="2147483829"/>
          </pc:sldLayoutMkLst>
        </pc:sldLayoutChg>
      </pc:sldMasterChg>
      <pc:sldMasterChg chg="add addSldLayout modSldLayout">
        <pc:chgData name="Guest User" userId="" providerId="Windows Live" clId="Web-{ED6B488B-746C-4E2F-9B98-E54FDB4B6A3B}" dt="2022-11-30T16:37:04.592" v="151"/>
        <pc:sldMasterMkLst>
          <pc:docMk/>
          <pc:sldMasterMk cId="830707807" sldId="2147483830"/>
        </pc:sldMasterMkLst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496184230" sldId="2147483831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2244918517" sldId="2147483832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2875931719" sldId="2147483833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1684374206" sldId="2147483834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542790919" sldId="2147483835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434453881" sldId="2147483836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421306365" sldId="2147483837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1871546568" sldId="2147483838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508817704" sldId="2147483839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1178926502" sldId="2147483840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1438246779" sldId="2147483841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136607751" sldId="2147483842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1383770006" sldId="2147483843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2422295590" sldId="2147483844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4106230302" sldId="2147483845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1772729256" sldId="2147483846"/>
          </pc:sldLayoutMkLst>
        </pc:sldLayoutChg>
        <pc:sldLayoutChg chg="add mod replId">
          <pc:chgData name="Guest User" userId="" providerId="Windows Live" clId="Web-{ED6B488B-746C-4E2F-9B98-E54FDB4B6A3B}" dt="2022-11-30T16:37:04.592" v="151"/>
          <pc:sldLayoutMkLst>
            <pc:docMk/>
            <pc:sldMasterMk cId="830707807" sldId="2147483830"/>
            <pc:sldLayoutMk cId="1306214678" sldId="2147483847"/>
          </pc:sldLayoutMkLst>
        </pc:sldLayoutChg>
      </pc:sldMasterChg>
    </pc:docChg>
  </pc:docChgLst>
  <pc:docChgLst>
    <pc:chgData name="Guest User" providerId="Windows Live" clId="Web-{8124F8F2-93AA-4210-B01C-E057AD2C2AA7}"/>
    <pc:docChg chg="delSld modSld">
      <pc:chgData name="Guest User" userId="" providerId="Windows Live" clId="Web-{8124F8F2-93AA-4210-B01C-E057AD2C2AA7}" dt="2022-11-30T22:48:11.805" v="128"/>
      <pc:docMkLst>
        <pc:docMk/>
      </pc:docMkLst>
      <pc:sldChg chg="del">
        <pc:chgData name="Guest User" userId="" providerId="Windows Live" clId="Web-{8124F8F2-93AA-4210-B01C-E057AD2C2AA7}" dt="2022-11-30T22:48:11.805" v="128"/>
        <pc:sldMkLst>
          <pc:docMk/>
          <pc:sldMk cId="3736695385" sldId="277"/>
        </pc:sldMkLst>
      </pc:sldChg>
      <pc:sldChg chg="modSp">
        <pc:chgData name="Guest User" userId="" providerId="Windows Live" clId="Web-{8124F8F2-93AA-4210-B01C-E057AD2C2AA7}" dt="2022-11-30T21:08:48.786" v="119" actId="20577"/>
        <pc:sldMkLst>
          <pc:docMk/>
          <pc:sldMk cId="23271253" sldId="286"/>
        </pc:sldMkLst>
        <pc:spChg chg="mod">
          <ac:chgData name="Guest User" userId="" providerId="Windows Live" clId="Web-{8124F8F2-93AA-4210-B01C-E057AD2C2AA7}" dt="2022-11-30T21:08:48.786" v="119" actId="20577"/>
          <ac:spMkLst>
            <pc:docMk/>
            <pc:sldMk cId="23271253" sldId="286"/>
            <ac:spMk id="4104" creationId="{C361249E-B63B-D711-7023-1AEB9B536205}"/>
          </ac:spMkLst>
        </pc:spChg>
      </pc:sldChg>
      <pc:sldChg chg="modSp">
        <pc:chgData name="Guest User" userId="" providerId="Windows Live" clId="Web-{8124F8F2-93AA-4210-B01C-E057AD2C2AA7}" dt="2022-11-30T22:47:41.086" v="127" actId="1076"/>
        <pc:sldMkLst>
          <pc:docMk/>
          <pc:sldMk cId="3745250065" sldId="302"/>
        </pc:sldMkLst>
        <pc:picChg chg="mod">
          <ac:chgData name="Guest User" userId="" providerId="Windows Live" clId="Web-{8124F8F2-93AA-4210-B01C-E057AD2C2AA7}" dt="2022-11-30T22:47:41.086" v="127" actId="1076"/>
          <ac:picMkLst>
            <pc:docMk/>
            <pc:sldMk cId="3745250065" sldId="302"/>
            <ac:picMk id="7" creationId="{F5633CA2-34F7-2BE1-19B8-DD1C3CAE985F}"/>
          </ac:picMkLst>
        </pc:picChg>
      </pc:sldChg>
      <pc:sldChg chg="modSp">
        <pc:chgData name="Guest User" userId="" providerId="Windows Live" clId="Web-{8124F8F2-93AA-4210-B01C-E057AD2C2AA7}" dt="2022-11-30T22:47:16.804" v="122" actId="1076"/>
        <pc:sldMkLst>
          <pc:docMk/>
          <pc:sldMk cId="1821672956" sldId="317"/>
        </pc:sldMkLst>
        <pc:picChg chg="mod">
          <ac:chgData name="Guest User" userId="" providerId="Windows Live" clId="Web-{8124F8F2-93AA-4210-B01C-E057AD2C2AA7}" dt="2022-11-30T22:47:16.804" v="122" actId="1076"/>
          <ac:picMkLst>
            <pc:docMk/>
            <pc:sldMk cId="1821672956" sldId="317"/>
            <ac:picMk id="4" creationId="{C5E2AC13-E84E-2D42-BD76-096227080D6C}"/>
          </ac:picMkLst>
        </pc:picChg>
      </pc:sldChg>
    </pc:docChg>
  </pc:docChgLst>
  <pc:docChgLst>
    <pc:chgData name="Guest User" providerId="Windows Live" clId="Web-{3BF829EC-9E4F-4022-A61D-133B8FBE9C1B}"/>
    <pc:docChg chg="addSld modSld">
      <pc:chgData name="Guest User" userId="" providerId="Windows Live" clId="Web-{3BF829EC-9E4F-4022-A61D-133B8FBE9C1B}" dt="2022-11-15T22:05:18.936" v="830" actId="20577"/>
      <pc:docMkLst>
        <pc:docMk/>
      </pc:docMkLst>
      <pc:sldChg chg="addSp delSp modSp new mod setBg setClrOvrMap">
        <pc:chgData name="Guest User" userId="" providerId="Windows Live" clId="Web-{3BF829EC-9E4F-4022-A61D-133B8FBE9C1B}" dt="2022-11-15T21:45:51.306" v="796"/>
        <pc:sldMkLst>
          <pc:docMk/>
          <pc:sldMk cId="4154560951" sldId="270"/>
        </pc:sldMkLst>
        <pc:spChg chg="mod ord">
          <ac:chgData name="Guest User" userId="" providerId="Windows Live" clId="Web-{3BF829EC-9E4F-4022-A61D-133B8FBE9C1B}" dt="2022-11-15T21:45:51.306" v="796"/>
          <ac:spMkLst>
            <pc:docMk/>
            <pc:sldMk cId="4154560951" sldId="270"/>
            <ac:spMk id="2" creationId="{93C3E918-2A07-4F07-18D8-15EFC75F2221}"/>
          </ac:spMkLst>
        </pc:spChg>
        <pc:spChg chg="del">
          <ac:chgData name="Guest User" userId="" providerId="Windows Live" clId="Web-{3BF829EC-9E4F-4022-A61D-133B8FBE9C1B}" dt="2022-11-15T18:38:08.327" v="3"/>
          <ac:spMkLst>
            <pc:docMk/>
            <pc:sldMk cId="4154560951" sldId="270"/>
            <ac:spMk id="3" creationId="{96F38A8B-14E2-5289-C125-6BB542DA74E3}"/>
          </ac:spMkLst>
        </pc:spChg>
        <pc:spChg chg="add del">
          <ac:chgData name="Guest User" userId="" providerId="Windows Live" clId="Web-{3BF829EC-9E4F-4022-A61D-133B8FBE9C1B}" dt="2022-11-15T18:38:57.611" v="12"/>
          <ac:spMkLst>
            <pc:docMk/>
            <pc:sldMk cId="4154560951" sldId="270"/>
            <ac:spMk id="6" creationId="{806ABAF8-A5F0-4E99-AB6D-67BFBB982B2B}"/>
          </ac:spMkLst>
        </pc:spChg>
        <pc:spChg chg="add del">
          <ac:chgData name="Guest User" userId="" providerId="Windows Live" clId="Web-{3BF829EC-9E4F-4022-A61D-133B8FBE9C1B}" dt="2022-11-15T18:38:57.611" v="12"/>
          <ac:spMkLst>
            <pc:docMk/>
            <pc:sldMk cId="4154560951" sldId="270"/>
            <ac:spMk id="7" creationId="{5F7833E7-6A14-4F78-A2DD-5640A4F6C273}"/>
          </ac:spMkLst>
        </pc:spChg>
        <pc:spChg chg="add del">
          <ac:chgData name="Guest User" userId="" providerId="Windows Live" clId="Web-{3BF829EC-9E4F-4022-A61D-133B8FBE9C1B}" dt="2022-11-15T18:39:25.252" v="14"/>
          <ac:spMkLst>
            <pc:docMk/>
            <pc:sldMk cId="4154560951" sldId="270"/>
            <ac:spMk id="8" creationId="{09DB9274-AB52-5A01-AA0D-4CF78821391C}"/>
          </ac:spMkLst>
        </pc:spChg>
        <pc:spChg chg="add del">
          <ac:chgData name="Guest User" userId="" providerId="Windows Live" clId="Web-{3BF829EC-9E4F-4022-A61D-133B8FBE9C1B}" dt="2022-11-15T18:38:53.610" v="8"/>
          <ac:spMkLst>
            <pc:docMk/>
            <pc:sldMk cId="4154560951" sldId="270"/>
            <ac:spMk id="9" creationId="{806ABAF8-A5F0-4E99-AB6D-67BFBB982B2B}"/>
          </ac:spMkLst>
        </pc:spChg>
        <pc:spChg chg="add del">
          <ac:chgData name="Guest User" userId="" providerId="Windows Live" clId="Web-{3BF829EC-9E4F-4022-A61D-133B8FBE9C1B}" dt="2022-11-15T18:39:29.487" v="16"/>
          <ac:spMkLst>
            <pc:docMk/>
            <pc:sldMk cId="4154560951" sldId="270"/>
            <ac:spMk id="10" creationId="{806ABAF8-A5F0-4E99-AB6D-67BFBB982B2B}"/>
          </ac:spMkLst>
        </pc:spChg>
        <pc:spChg chg="add del">
          <ac:chgData name="Guest User" userId="" providerId="Windows Live" clId="Web-{3BF829EC-9E4F-4022-A61D-133B8FBE9C1B}" dt="2022-11-15T18:38:53.610" v="8"/>
          <ac:spMkLst>
            <pc:docMk/>
            <pc:sldMk cId="4154560951" sldId="270"/>
            <ac:spMk id="11" creationId="{5F7833E7-6A14-4F78-A2DD-5640A4F6C273}"/>
          </ac:spMkLst>
        </pc:spChg>
        <pc:spChg chg="add del">
          <ac:chgData name="Guest User" userId="" providerId="Windows Live" clId="Web-{3BF829EC-9E4F-4022-A61D-133B8FBE9C1B}" dt="2022-11-15T18:39:29.487" v="16"/>
          <ac:spMkLst>
            <pc:docMk/>
            <pc:sldMk cId="4154560951" sldId="270"/>
            <ac:spMk id="12" creationId="{5F7833E7-6A14-4F78-A2DD-5640A4F6C273}"/>
          </ac:spMkLst>
        </pc:spChg>
        <pc:spChg chg="add del mod">
          <ac:chgData name="Guest User" userId="" providerId="Windows Live" clId="Web-{3BF829EC-9E4F-4022-A61D-133B8FBE9C1B}" dt="2022-11-15T18:59:36.723" v="254"/>
          <ac:spMkLst>
            <pc:docMk/>
            <pc:sldMk cId="4154560951" sldId="270"/>
            <ac:spMk id="13" creationId="{D70C6FB6-1ED2-195F-FAF8-33034FE772AF}"/>
          </ac:spMkLst>
        </pc:spChg>
        <pc:spChg chg="add del">
          <ac:chgData name="Guest User" userId="" providerId="Windows Live" clId="Web-{3BF829EC-9E4F-4022-A61D-133B8FBE9C1B}" dt="2022-11-15T21:45:18.945" v="788"/>
          <ac:spMkLst>
            <pc:docMk/>
            <pc:sldMk cId="4154560951" sldId="270"/>
            <ac:spMk id="14" creationId="{F5F28DF4-08D5-4BC4-84A1-C0DCA66F483F}"/>
          </ac:spMkLst>
        </pc:spChg>
        <pc:spChg chg="add del">
          <ac:chgData name="Guest User" userId="" providerId="Windows Live" clId="Web-{3BF829EC-9E4F-4022-A61D-133B8FBE9C1B}" dt="2022-11-15T21:45:18.945" v="788"/>
          <ac:spMkLst>
            <pc:docMk/>
            <pc:sldMk cId="4154560951" sldId="270"/>
            <ac:spMk id="15" creationId="{03F978AA-786A-9600-9268-6057F126EDB8}"/>
          </ac:spMkLst>
        </pc:spChg>
        <pc:spChg chg="add del">
          <ac:chgData name="Guest User" userId="" providerId="Windows Live" clId="Web-{3BF829EC-9E4F-4022-A61D-133B8FBE9C1B}" dt="2022-11-15T21:45:18.945" v="788"/>
          <ac:spMkLst>
            <pc:docMk/>
            <pc:sldMk cId="4154560951" sldId="270"/>
            <ac:spMk id="16" creationId="{89AE0452-FADF-4CC9-8A9B-B5393D499F44}"/>
          </ac:spMkLst>
        </pc:spChg>
        <pc:spChg chg="add del">
          <ac:chgData name="Guest User" userId="" providerId="Windows Live" clId="Web-{3BF829EC-9E4F-4022-A61D-133B8FBE9C1B}" dt="2022-11-15T21:45:51.306" v="796"/>
          <ac:spMkLst>
            <pc:docMk/>
            <pc:sldMk cId="4154560951" sldId="270"/>
            <ac:spMk id="18" creationId="{141BB71E-192C-717F-3F9E-3E02DD2489ED}"/>
          </ac:spMkLst>
        </pc:spChg>
        <pc:spChg chg="add del">
          <ac:chgData name="Guest User" userId="" providerId="Windows Live" clId="Web-{3BF829EC-9E4F-4022-A61D-133B8FBE9C1B}" dt="2022-11-15T21:45:40.790" v="791"/>
          <ac:spMkLst>
            <pc:docMk/>
            <pc:sldMk cId="4154560951" sldId="270"/>
            <ac:spMk id="23" creationId="{377641A3-0AD1-47C4-888F-5D557BC9C0CB}"/>
          </ac:spMkLst>
        </pc:spChg>
        <pc:spChg chg="add del">
          <ac:chgData name="Guest User" userId="" providerId="Windows Live" clId="Web-{3BF829EC-9E4F-4022-A61D-133B8FBE9C1B}" dt="2022-11-15T21:45:48.821" v="793"/>
          <ac:spMkLst>
            <pc:docMk/>
            <pc:sldMk cId="4154560951" sldId="270"/>
            <ac:spMk id="25" creationId="{141BB71E-192C-717F-3F9E-3E02DD2489ED}"/>
          </ac:spMkLst>
        </pc:spChg>
        <pc:spChg chg="add del">
          <ac:chgData name="Guest User" userId="" providerId="Windows Live" clId="Web-{3BF829EC-9E4F-4022-A61D-133B8FBE9C1B}" dt="2022-11-15T21:45:51.290" v="795"/>
          <ac:spMkLst>
            <pc:docMk/>
            <pc:sldMk cId="4154560951" sldId="270"/>
            <ac:spMk id="27" creationId="{141BB71E-192C-717F-3F9E-3E02DD2489ED}"/>
          </ac:spMkLst>
        </pc:spChg>
        <pc:spChg chg="add">
          <ac:chgData name="Guest User" userId="" providerId="Windows Live" clId="Web-{3BF829EC-9E4F-4022-A61D-133B8FBE9C1B}" dt="2022-11-15T21:45:51.306" v="796"/>
          <ac:spMkLst>
            <pc:docMk/>
            <pc:sldMk cId="4154560951" sldId="270"/>
            <ac:spMk id="29" creationId="{806ABAF8-A5F0-4E99-AB6D-67BFBB982B2B}"/>
          </ac:spMkLst>
        </pc:spChg>
        <pc:spChg chg="add">
          <ac:chgData name="Guest User" userId="" providerId="Windows Live" clId="Web-{3BF829EC-9E4F-4022-A61D-133B8FBE9C1B}" dt="2022-11-15T21:45:51.306" v="796"/>
          <ac:spMkLst>
            <pc:docMk/>
            <pc:sldMk cId="4154560951" sldId="270"/>
            <ac:spMk id="30" creationId="{5F7833E7-6A14-4F78-A2DD-5640A4F6C273}"/>
          </ac:spMkLst>
        </pc:spChg>
        <pc:picChg chg="add mod ord">
          <ac:chgData name="Guest User" userId="" providerId="Windows Live" clId="Web-{3BF829EC-9E4F-4022-A61D-133B8FBE9C1B}" dt="2022-11-15T21:45:51.306" v="796"/>
          <ac:picMkLst>
            <pc:docMk/>
            <pc:sldMk cId="4154560951" sldId="270"/>
            <ac:picMk id="4" creationId="{6C45AA45-7AB5-C2CD-D729-9D6C6AF77C53}"/>
          </ac:picMkLst>
        </pc:picChg>
        <pc:picChg chg="add del mod">
          <ac:chgData name="Guest User" userId="" providerId="Windows Live" clId="Web-{3BF829EC-9E4F-4022-A61D-133B8FBE9C1B}" dt="2022-11-15T18:59:36.723" v="255"/>
          <ac:picMkLst>
            <pc:docMk/>
            <pc:sldMk cId="4154560951" sldId="270"/>
            <ac:picMk id="5" creationId="{1F8749B2-C52E-74A4-F908-FA0E3044F713}"/>
          </ac:picMkLst>
        </pc:picChg>
      </pc:sldChg>
      <pc:sldChg chg="addSp delSp modSp new mod setBg setClrOvrMap">
        <pc:chgData name="Guest User" userId="" providerId="Windows Live" clId="Web-{3BF829EC-9E4F-4022-A61D-133B8FBE9C1B}" dt="2022-11-15T21:38:12.420" v="590"/>
        <pc:sldMkLst>
          <pc:docMk/>
          <pc:sldMk cId="3693929557" sldId="271"/>
        </pc:sldMkLst>
        <pc:spChg chg="mod">
          <ac:chgData name="Guest User" userId="" providerId="Windows Live" clId="Web-{3BF829EC-9E4F-4022-A61D-133B8FBE9C1B}" dt="2022-11-15T21:38:12.420" v="590"/>
          <ac:spMkLst>
            <pc:docMk/>
            <pc:sldMk cId="3693929557" sldId="271"/>
            <ac:spMk id="2" creationId="{00DB78A0-D205-4710-3287-C5825735364D}"/>
          </ac:spMkLst>
        </pc:spChg>
        <pc:spChg chg="add del mod">
          <ac:chgData name="Guest User" userId="" providerId="Windows Live" clId="Web-{3BF829EC-9E4F-4022-A61D-133B8FBE9C1B}" dt="2022-11-15T20:56:35.767" v="365"/>
          <ac:spMkLst>
            <pc:docMk/>
            <pc:sldMk cId="3693929557" sldId="271"/>
            <ac:spMk id="3" creationId="{3C88CDA3-422A-5A57-9EE6-7438EB21C510}"/>
          </ac:spMkLst>
        </pc:spChg>
        <pc:spChg chg="add del">
          <ac:chgData name="Guest User" userId="" providerId="Windows Live" clId="Web-{3BF829EC-9E4F-4022-A61D-133B8FBE9C1B}" dt="2022-11-15T20:56:35.767" v="365"/>
          <ac:spMkLst>
            <pc:docMk/>
            <pc:sldMk cId="3693929557" sldId="271"/>
            <ac:spMk id="9" creationId="{375136A9-49F9-4DA0-A741-F065B0FA091D}"/>
          </ac:spMkLst>
        </pc:spChg>
        <pc:spChg chg="add del">
          <ac:chgData name="Guest User" userId="" providerId="Windows Live" clId="Web-{3BF829EC-9E4F-4022-A61D-133B8FBE9C1B}" dt="2022-11-15T20:56:35.767" v="365"/>
          <ac:spMkLst>
            <pc:docMk/>
            <pc:sldMk cId="3693929557" sldId="271"/>
            <ac:spMk id="11" creationId="{B912F6C7-0423-4B6F-AECE-710C848918FD}"/>
          </ac:spMkLst>
        </pc:spChg>
        <pc:spChg chg="add del">
          <ac:chgData name="Guest User" userId="" providerId="Windows Live" clId="Web-{3BF829EC-9E4F-4022-A61D-133B8FBE9C1B}" dt="2022-11-15T20:56:30.360" v="362"/>
          <ac:spMkLst>
            <pc:docMk/>
            <pc:sldMk cId="3693929557" sldId="271"/>
            <ac:spMk id="16" creationId="{7E475056-B0EB-44BE-8568-61ABEFB2E99D}"/>
          </ac:spMkLst>
        </pc:spChg>
        <pc:spChg chg="add del">
          <ac:chgData name="Guest User" userId="" providerId="Windows Live" clId="Web-{3BF829EC-9E4F-4022-A61D-133B8FBE9C1B}" dt="2022-11-15T18:59:39.395" v="256"/>
          <ac:spMkLst>
            <pc:docMk/>
            <pc:sldMk cId="3693929557" sldId="271"/>
            <ac:spMk id="19" creationId="{7E475056-B0EB-44BE-8568-61ABEFB2E99D}"/>
          </ac:spMkLst>
        </pc:spChg>
        <pc:spChg chg="add del">
          <ac:chgData name="Guest User" userId="" providerId="Windows Live" clId="Web-{3BF829EC-9E4F-4022-A61D-133B8FBE9C1B}" dt="2022-11-15T20:56:30.360" v="362"/>
          <ac:spMkLst>
            <pc:docMk/>
            <pc:sldMk cId="3693929557" sldId="271"/>
            <ac:spMk id="20" creationId="{E82ABBDC-7A44-4AE8-A04F-B5495481B9F2}"/>
          </ac:spMkLst>
        </pc:spChg>
        <pc:spChg chg="add del">
          <ac:chgData name="Guest User" userId="" providerId="Windows Live" clId="Web-{3BF829EC-9E4F-4022-A61D-133B8FBE9C1B}" dt="2022-11-15T18:59:39.395" v="256"/>
          <ac:spMkLst>
            <pc:docMk/>
            <pc:sldMk cId="3693929557" sldId="271"/>
            <ac:spMk id="23" creationId="{E82ABBDC-7A44-4AE8-A04F-B5495481B9F2}"/>
          </ac:spMkLst>
        </pc:spChg>
        <pc:spChg chg="add del">
          <ac:chgData name="Guest User" userId="" providerId="Windows Live" clId="Web-{3BF829EC-9E4F-4022-A61D-133B8FBE9C1B}" dt="2022-11-15T20:56:35.736" v="364"/>
          <ac:spMkLst>
            <pc:docMk/>
            <pc:sldMk cId="3693929557" sldId="271"/>
            <ac:spMk id="24" creationId="{5690F3EE-0CD1-4520-B020-4E1DF3141C74}"/>
          </ac:spMkLst>
        </pc:spChg>
        <pc:spChg chg="add del">
          <ac:chgData name="Guest User" userId="" providerId="Windows Live" clId="Web-{3BF829EC-9E4F-4022-A61D-133B8FBE9C1B}" dt="2022-11-15T18:59:28.973" v="249"/>
          <ac:spMkLst>
            <pc:docMk/>
            <pc:sldMk cId="3693929557" sldId="271"/>
            <ac:spMk id="25" creationId="{7E475056-B0EB-44BE-8568-61ABEFB2E99D}"/>
          </ac:spMkLst>
        </pc:spChg>
        <pc:spChg chg="add del">
          <ac:chgData name="Guest User" userId="" providerId="Windows Live" clId="Web-{3BF829EC-9E4F-4022-A61D-133B8FBE9C1B}" dt="2022-11-15T18:59:28.973" v="249"/>
          <ac:spMkLst>
            <pc:docMk/>
            <pc:sldMk cId="3693929557" sldId="271"/>
            <ac:spMk id="27" creationId="{E82ABBDC-7A44-4AE8-A04F-B5495481B9F2}"/>
          </ac:spMkLst>
        </pc:spChg>
        <pc:spChg chg="add del">
          <ac:chgData name="Guest User" userId="" providerId="Windows Live" clId="Web-{3BF829EC-9E4F-4022-A61D-133B8FBE9C1B}" dt="2022-11-15T18:59:03.659" v="245"/>
          <ac:spMkLst>
            <pc:docMk/>
            <pc:sldMk cId="3693929557" sldId="271"/>
            <ac:spMk id="28" creationId="{7E475056-B0EB-44BE-8568-61ABEFB2E99D}"/>
          </ac:spMkLst>
        </pc:spChg>
        <pc:spChg chg="add del">
          <ac:chgData name="Guest User" userId="" providerId="Windows Live" clId="Web-{3BF829EC-9E4F-4022-A61D-133B8FBE9C1B}" dt="2022-11-15T20:56:35.736" v="364"/>
          <ac:spMkLst>
            <pc:docMk/>
            <pc:sldMk cId="3693929557" sldId="271"/>
            <ac:spMk id="29" creationId="{9EFDE1E9-7FE0-45CA-9DE2-237F77319A9F}"/>
          </ac:spMkLst>
        </pc:spChg>
        <pc:spChg chg="add del">
          <ac:chgData name="Guest User" userId="" providerId="Windows Live" clId="Web-{3BF829EC-9E4F-4022-A61D-133B8FBE9C1B}" dt="2022-11-15T20:56:35.736" v="364"/>
          <ac:spMkLst>
            <pc:docMk/>
            <pc:sldMk cId="3693929557" sldId="271"/>
            <ac:spMk id="31" creationId="{3C88CDA3-422A-5A57-9EE6-7438EB21C510}"/>
          </ac:spMkLst>
        </pc:spChg>
        <pc:spChg chg="add del">
          <ac:chgData name="Guest User" userId="" providerId="Windows Live" clId="Web-{3BF829EC-9E4F-4022-A61D-133B8FBE9C1B}" dt="2022-11-15T18:59:03.659" v="245"/>
          <ac:spMkLst>
            <pc:docMk/>
            <pc:sldMk cId="3693929557" sldId="271"/>
            <ac:spMk id="32" creationId="{E82ABBDC-7A44-4AE8-A04F-B5495481B9F2}"/>
          </ac:spMkLst>
        </pc:spChg>
        <pc:spChg chg="add del">
          <ac:chgData name="Guest User" userId="" providerId="Windows Live" clId="Web-{3BF829EC-9E4F-4022-A61D-133B8FBE9C1B}" dt="2022-11-15T21:38:12.420" v="590"/>
          <ac:spMkLst>
            <pc:docMk/>
            <pc:sldMk cId="3693929557" sldId="271"/>
            <ac:spMk id="33" creationId="{7E475056-B0EB-44BE-8568-61ABEFB2E99D}"/>
          </ac:spMkLst>
        </pc:spChg>
        <pc:spChg chg="add del">
          <ac:chgData name="Guest User" userId="" providerId="Windows Live" clId="Web-{3BF829EC-9E4F-4022-A61D-133B8FBE9C1B}" dt="2022-11-15T21:38:12.420" v="590"/>
          <ac:spMkLst>
            <pc:docMk/>
            <pc:sldMk cId="3693929557" sldId="271"/>
            <ac:spMk id="35" creationId="{E82ABBDC-7A44-4AE8-A04F-B5495481B9F2}"/>
          </ac:spMkLst>
        </pc:spChg>
        <pc:spChg chg="add del">
          <ac:chgData name="Guest User" userId="" providerId="Windows Live" clId="Web-{3BF829EC-9E4F-4022-A61D-133B8FBE9C1B}" dt="2022-11-15T21:38:06.810" v="588"/>
          <ac:spMkLst>
            <pc:docMk/>
            <pc:sldMk cId="3693929557" sldId="271"/>
            <ac:spMk id="41" creationId="{7E475056-B0EB-44BE-8568-61ABEFB2E99D}"/>
          </ac:spMkLst>
        </pc:spChg>
        <pc:spChg chg="add del">
          <ac:chgData name="Guest User" userId="" providerId="Windows Live" clId="Web-{3BF829EC-9E4F-4022-A61D-133B8FBE9C1B}" dt="2022-11-15T21:38:06.810" v="588"/>
          <ac:spMkLst>
            <pc:docMk/>
            <pc:sldMk cId="3693929557" sldId="271"/>
            <ac:spMk id="45" creationId="{E82ABBDC-7A44-4AE8-A04F-B5495481B9F2}"/>
          </ac:spMkLst>
        </pc:spChg>
        <pc:graphicFrameChg chg="add del">
          <ac:chgData name="Guest User" userId="" providerId="Windows Live" clId="Web-{3BF829EC-9E4F-4022-A61D-133B8FBE9C1B}" dt="2022-11-15T18:57:49.422" v="236"/>
          <ac:graphicFrameMkLst>
            <pc:docMk/>
            <pc:sldMk cId="3693929557" sldId="271"/>
            <ac:graphicFrameMk id="15" creationId="{7BADBCE2-D329-8675-CBF4-A8F539378C35}"/>
          </ac:graphicFrameMkLst>
        </pc:graphicFrameChg>
        <pc:graphicFrameChg chg="add del mod modGraphic">
          <ac:chgData name="Guest User" userId="" providerId="Windows Live" clId="Web-{3BF829EC-9E4F-4022-A61D-133B8FBE9C1B}" dt="2022-11-15T18:59:39.395" v="256"/>
          <ac:graphicFrameMkLst>
            <pc:docMk/>
            <pc:sldMk cId="3693929557" sldId="271"/>
            <ac:graphicFrameMk id="17" creationId="{2D8B75CF-CEC3-ACAE-AE66-3A8D04D62E2A}"/>
          </ac:graphicFrameMkLst>
        </pc:graphicFrameChg>
        <pc:graphicFrameChg chg="add del">
          <ac:chgData name="Guest User" userId="" providerId="Windows Live" clId="Web-{3BF829EC-9E4F-4022-A61D-133B8FBE9C1B}" dt="2022-11-15T20:56:30.360" v="362"/>
          <ac:graphicFrameMkLst>
            <pc:docMk/>
            <pc:sldMk cId="3693929557" sldId="271"/>
            <ac:graphicFrameMk id="22" creationId="{3A8B9AF2-2154-CCFB-193D-778839C0EB6E}"/>
          </ac:graphicFrameMkLst>
        </pc:graphicFrameChg>
        <pc:graphicFrameChg chg="add mod modGraphic">
          <ac:chgData name="Guest User" userId="" providerId="Windows Live" clId="Web-{3BF829EC-9E4F-4022-A61D-133B8FBE9C1B}" dt="2022-11-15T21:38:12.420" v="590"/>
          <ac:graphicFrameMkLst>
            <pc:docMk/>
            <pc:sldMk cId="3693929557" sldId="271"/>
            <ac:graphicFrameMk id="36" creationId="{C16573C9-1DC8-0710-9A65-CA6E3205F1CA}"/>
          </ac:graphicFrameMkLst>
        </pc:graphicFrameChg>
        <pc:cxnChg chg="add del">
          <ac:chgData name="Guest User" userId="" providerId="Windows Live" clId="Web-{3BF829EC-9E4F-4022-A61D-133B8FBE9C1B}" dt="2022-11-15T20:56:35.767" v="365"/>
          <ac:cxnSpMkLst>
            <pc:docMk/>
            <pc:sldMk cId="3693929557" sldId="271"/>
            <ac:cxnSpMk id="13" creationId="{A7208205-03EE-4EC8-9C34-59270C1880D8}"/>
          </ac:cxnSpMkLst>
        </pc:cxnChg>
        <pc:cxnChg chg="add del">
          <ac:chgData name="Guest User" userId="" providerId="Windows Live" clId="Web-{3BF829EC-9E4F-4022-A61D-133B8FBE9C1B}" dt="2022-11-15T20:56:30.360" v="362"/>
          <ac:cxnSpMkLst>
            <pc:docMk/>
            <pc:sldMk cId="3693929557" sldId="271"/>
            <ac:cxnSpMk id="18" creationId="{F2C8E2EC-73A4-48C2-B4D7-D7726BD908EE}"/>
          </ac:cxnSpMkLst>
        </pc:cxnChg>
        <pc:cxnChg chg="add del">
          <ac:chgData name="Guest User" userId="" providerId="Windows Live" clId="Web-{3BF829EC-9E4F-4022-A61D-133B8FBE9C1B}" dt="2022-11-15T18:59:39.395" v="256"/>
          <ac:cxnSpMkLst>
            <pc:docMk/>
            <pc:sldMk cId="3693929557" sldId="271"/>
            <ac:cxnSpMk id="21" creationId="{F2C8E2EC-73A4-48C2-B4D7-D7726BD908EE}"/>
          </ac:cxnSpMkLst>
        </pc:cxnChg>
        <pc:cxnChg chg="add del">
          <ac:chgData name="Guest User" userId="" providerId="Windows Live" clId="Web-{3BF829EC-9E4F-4022-A61D-133B8FBE9C1B}" dt="2022-11-15T18:59:28.973" v="249"/>
          <ac:cxnSpMkLst>
            <pc:docMk/>
            <pc:sldMk cId="3693929557" sldId="271"/>
            <ac:cxnSpMk id="26" creationId="{F2C8E2EC-73A4-48C2-B4D7-D7726BD908EE}"/>
          </ac:cxnSpMkLst>
        </pc:cxnChg>
        <pc:cxnChg chg="add del">
          <ac:chgData name="Guest User" userId="" providerId="Windows Live" clId="Web-{3BF829EC-9E4F-4022-A61D-133B8FBE9C1B}" dt="2022-11-15T18:59:03.659" v="245"/>
          <ac:cxnSpMkLst>
            <pc:docMk/>
            <pc:sldMk cId="3693929557" sldId="271"/>
            <ac:cxnSpMk id="30" creationId="{F2C8E2EC-73A4-48C2-B4D7-D7726BD908EE}"/>
          </ac:cxnSpMkLst>
        </pc:cxnChg>
        <pc:cxnChg chg="add del">
          <ac:chgData name="Guest User" userId="" providerId="Windows Live" clId="Web-{3BF829EC-9E4F-4022-A61D-133B8FBE9C1B}" dt="2022-11-15T21:38:12.420" v="590"/>
          <ac:cxnSpMkLst>
            <pc:docMk/>
            <pc:sldMk cId="3693929557" sldId="271"/>
            <ac:cxnSpMk id="34" creationId="{F2C8E2EC-73A4-48C2-B4D7-D7726BD908EE}"/>
          </ac:cxnSpMkLst>
        </pc:cxnChg>
        <pc:cxnChg chg="add del">
          <ac:chgData name="Guest User" userId="" providerId="Windows Live" clId="Web-{3BF829EC-9E4F-4022-A61D-133B8FBE9C1B}" dt="2022-11-15T21:38:06.810" v="588"/>
          <ac:cxnSpMkLst>
            <pc:docMk/>
            <pc:sldMk cId="3693929557" sldId="271"/>
            <ac:cxnSpMk id="43" creationId="{F2C8E2EC-73A4-48C2-B4D7-D7726BD908EE}"/>
          </ac:cxnSpMkLst>
        </pc:cxnChg>
      </pc:sldChg>
      <pc:sldChg chg="addSp delSp modSp new mod setBg">
        <pc:chgData name="Guest User" userId="" providerId="Windows Live" clId="Web-{3BF829EC-9E4F-4022-A61D-133B8FBE9C1B}" dt="2022-11-15T21:38:22.749" v="591"/>
        <pc:sldMkLst>
          <pc:docMk/>
          <pc:sldMk cId="4290557094" sldId="274"/>
        </pc:sldMkLst>
        <pc:spChg chg="mod">
          <ac:chgData name="Guest User" userId="" providerId="Windows Live" clId="Web-{3BF829EC-9E4F-4022-A61D-133B8FBE9C1B}" dt="2022-11-15T21:38:22.749" v="591"/>
          <ac:spMkLst>
            <pc:docMk/>
            <pc:sldMk cId="4290557094" sldId="274"/>
            <ac:spMk id="2" creationId="{482E865A-58AD-5DA1-E70A-2F18E1A4327A}"/>
          </ac:spMkLst>
        </pc:spChg>
        <pc:spChg chg="mod">
          <ac:chgData name="Guest User" userId="" providerId="Windows Live" clId="Web-{3BF829EC-9E4F-4022-A61D-133B8FBE9C1B}" dt="2022-11-15T21:38:22.749" v="591"/>
          <ac:spMkLst>
            <pc:docMk/>
            <pc:sldMk cId="4290557094" sldId="274"/>
            <ac:spMk id="3" creationId="{207AEA7E-0AE4-C063-A900-A0E736E4A9A8}"/>
          </ac:spMkLst>
        </pc:spChg>
        <pc:spChg chg="add">
          <ac:chgData name="Guest User" userId="" providerId="Windows Live" clId="Web-{3BF829EC-9E4F-4022-A61D-133B8FBE9C1B}" dt="2022-11-15T21:38:22.749" v="591"/>
          <ac:spMkLst>
            <pc:docMk/>
            <pc:sldMk cId="4290557094" sldId="274"/>
            <ac:spMk id="5" creationId="{375136A9-49F9-4DA0-A741-F065B0FA091D}"/>
          </ac:spMkLst>
        </pc:spChg>
        <pc:spChg chg="add">
          <ac:chgData name="Guest User" userId="" providerId="Windows Live" clId="Web-{3BF829EC-9E4F-4022-A61D-133B8FBE9C1B}" dt="2022-11-15T21:38:22.749" v="591"/>
          <ac:spMkLst>
            <pc:docMk/>
            <pc:sldMk cId="4290557094" sldId="274"/>
            <ac:spMk id="6" creationId="{B912F6C7-0423-4B6F-AECE-710C848918FD}"/>
          </ac:spMkLst>
        </pc:spChg>
        <pc:spChg chg="add del">
          <ac:chgData name="Guest User" userId="" providerId="Windows Live" clId="Web-{3BF829EC-9E4F-4022-A61D-133B8FBE9C1B}" dt="2022-11-15T21:38:08.232" v="589"/>
          <ac:spMkLst>
            <pc:docMk/>
            <pc:sldMk cId="4290557094" sldId="274"/>
            <ac:spMk id="8" creationId="{375136A9-49F9-4DA0-A741-F065B0FA091D}"/>
          </ac:spMkLst>
        </pc:spChg>
        <pc:spChg chg="add del">
          <ac:chgData name="Guest User" userId="" providerId="Windows Live" clId="Web-{3BF829EC-9E4F-4022-A61D-133B8FBE9C1B}" dt="2022-11-15T21:38:08.232" v="589"/>
          <ac:spMkLst>
            <pc:docMk/>
            <pc:sldMk cId="4290557094" sldId="274"/>
            <ac:spMk id="10" creationId="{B912F6C7-0423-4B6F-AECE-710C848918FD}"/>
          </ac:spMkLst>
        </pc:spChg>
        <pc:cxnChg chg="add">
          <ac:chgData name="Guest User" userId="" providerId="Windows Live" clId="Web-{3BF829EC-9E4F-4022-A61D-133B8FBE9C1B}" dt="2022-11-15T21:38:22.749" v="591"/>
          <ac:cxnSpMkLst>
            <pc:docMk/>
            <pc:sldMk cId="4290557094" sldId="274"/>
            <ac:cxnSpMk id="7" creationId="{A7208205-03EE-4EC8-9C34-59270C1880D8}"/>
          </ac:cxnSpMkLst>
        </pc:cxnChg>
        <pc:cxnChg chg="add del">
          <ac:chgData name="Guest User" userId="" providerId="Windows Live" clId="Web-{3BF829EC-9E4F-4022-A61D-133B8FBE9C1B}" dt="2022-11-15T21:38:08.232" v="589"/>
          <ac:cxnSpMkLst>
            <pc:docMk/>
            <pc:sldMk cId="4290557094" sldId="274"/>
            <ac:cxnSpMk id="12" creationId="{A7208205-03EE-4EC8-9C34-59270C1880D8}"/>
          </ac:cxnSpMkLst>
        </pc:cxnChg>
      </pc:sldChg>
      <pc:sldChg chg="addSp modSp new mod setBg">
        <pc:chgData name="Guest User" userId="" providerId="Windows Live" clId="Web-{3BF829EC-9E4F-4022-A61D-133B8FBE9C1B}" dt="2022-11-15T21:43:44.814" v="786"/>
        <pc:sldMkLst>
          <pc:docMk/>
          <pc:sldMk cId="3383277357" sldId="275"/>
        </pc:sldMkLst>
        <pc:spChg chg="mod">
          <ac:chgData name="Guest User" userId="" providerId="Windows Live" clId="Web-{3BF829EC-9E4F-4022-A61D-133B8FBE9C1B}" dt="2022-11-15T21:43:44.814" v="786"/>
          <ac:spMkLst>
            <pc:docMk/>
            <pc:sldMk cId="3383277357" sldId="275"/>
            <ac:spMk id="2" creationId="{B87206EB-0017-E1CA-8636-08E085708513}"/>
          </ac:spMkLst>
        </pc:spChg>
        <pc:spChg chg="mod">
          <ac:chgData name="Guest User" userId="" providerId="Windows Live" clId="Web-{3BF829EC-9E4F-4022-A61D-133B8FBE9C1B}" dt="2022-11-15T21:43:44.814" v="786"/>
          <ac:spMkLst>
            <pc:docMk/>
            <pc:sldMk cId="3383277357" sldId="275"/>
            <ac:spMk id="3" creationId="{AD0A5FE6-A40A-055E-B7AF-95F701E8D8A6}"/>
          </ac:spMkLst>
        </pc:spChg>
        <pc:spChg chg="add">
          <ac:chgData name="Guest User" userId="" providerId="Windows Live" clId="Web-{3BF829EC-9E4F-4022-A61D-133B8FBE9C1B}" dt="2022-11-15T21:43:44.814" v="786"/>
          <ac:spMkLst>
            <pc:docMk/>
            <pc:sldMk cId="3383277357" sldId="275"/>
            <ac:spMk id="8" creationId="{375136A9-49F9-4DA0-A741-F065B0FA091D}"/>
          </ac:spMkLst>
        </pc:spChg>
        <pc:spChg chg="add">
          <ac:chgData name="Guest User" userId="" providerId="Windows Live" clId="Web-{3BF829EC-9E4F-4022-A61D-133B8FBE9C1B}" dt="2022-11-15T21:43:44.814" v="786"/>
          <ac:spMkLst>
            <pc:docMk/>
            <pc:sldMk cId="3383277357" sldId="275"/>
            <ac:spMk id="10" creationId="{B912F6C7-0423-4B6F-AECE-710C848918FD}"/>
          </ac:spMkLst>
        </pc:spChg>
        <pc:cxnChg chg="add">
          <ac:chgData name="Guest User" userId="" providerId="Windows Live" clId="Web-{3BF829EC-9E4F-4022-A61D-133B8FBE9C1B}" dt="2022-11-15T21:43:44.814" v="786"/>
          <ac:cxnSpMkLst>
            <pc:docMk/>
            <pc:sldMk cId="3383277357" sldId="275"/>
            <ac:cxnSpMk id="12" creationId="{A7208205-03EE-4EC8-9C34-59270C1880D8}"/>
          </ac:cxnSpMkLst>
        </pc:cxnChg>
      </pc:sldChg>
      <pc:sldChg chg="modSp new">
        <pc:chgData name="Guest User" userId="" providerId="Windows Live" clId="Web-{3BF829EC-9E4F-4022-A61D-133B8FBE9C1B}" dt="2022-11-15T22:01:12.281" v="811" actId="20577"/>
        <pc:sldMkLst>
          <pc:docMk/>
          <pc:sldMk cId="2072737353" sldId="276"/>
        </pc:sldMkLst>
        <pc:spChg chg="mod">
          <ac:chgData name="Guest User" userId="" providerId="Windows Live" clId="Web-{3BF829EC-9E4F-4022-A61D-133B8FBE9C1B}" dt="2022-11-15T22:01:12.281" v="811" actId="20577"/>
          <ac:spMkLst>
            <pc:docMk/>
            <pc:sldMk cId="2072737353" sldId="276"/>
            <ac:spMk id="2" creationId="{C1DE33B1-1C3C-E776-4D41-CA9E9CCFBA6E}"/>
          </ac:spMkLst>
        </pc:spChg>
      </pc:sldChg>
      <pc:sldChg chg="modSp new">
        <pc:chgData name="Guest User" userId="" providerId="Windows Live" clId="Web-{3BF829EC-9E4F-4022-A61D-133B8FBE9C1B}" dt="2022-11-15T22:02:02.550" v="816" actId="20577"/>
        <pc:sldMkLst>
          <pc:docMk/>
          <pc:sldMk cId="3736695385" sldId="277"/>
        </pc:sldMkLst>
        <pc:spChg chg="mod">
          <ac:chgData name="Guest User" userId="" providerId="Windows Live" clId="Web-{3BF829EC-9E4F-4022-A61D-133B8FBE9C1B}" dt="2022-11-15T22:02:02.550" v="816" actId="20577"/>
          <ac:spMkLst>
            <pc:docMk/>
            <pc:sldMk cId="3736695385" sldId="277"/>
            <ac:spMk id="2" creationId="{E366EB21-3294-6526-F297-3E2E77B4474E}"/>
          </ac:spMkLst>
        </pc:spChg>
      </pc:sldChg>
      <pc:sldChg chg="addSp delSp modSp new mod setBg">
        <pc:chgData name="Guest User" userId="" providerId="Windows Live" clId="Web-{3BF829EC-9E4F-4022-A61D-133B8FBE9C1B}" dt="2022-11-15T22:05:18.936" v="830" actId="20577"/>
        <pc:sldMkLst>
          <pc:docMk/>
          <pc:sldMk cId="446237355" sldId="278"/>
        </pc:sldMkLst>
        <pc:spChg chg="mod">
          <ac:chgData name="Guest User" userId="" providerId="Windows Live" clId="Web-{3BF829EC-9E4F-4022-A61D-133B8FBE9C1B}" dt="2022-11-15T22:05:10.857" v="829"/>
          <ac:spMkLst>
            <pc:docMk/>
            <pc:sldMk cId="446237355" sldId="278"/>
            <ac:spMk id="2" creationId="{D32D64BC-D11A-2CF4-DF8E-EFBDB3215932}"/>
          </ac:spMkLst>
        </pc:spChg>
        <pc:spChg chg="add del mod">
          <ac:chgData name="Guest User" userId="" providerId="Windows Live" clId="Web-{3BF829EC-9E4F-4022-A61D-133B8FBE9C1B}" dt="2022-11-15T22:05:10.857" v="829"/>
          <ac:spMkLst>
            <pc:docMk/>
            <pc:sldMk cId="446237355" sldId="278"/>
            <ac:spMk id="3" creationId="{816028D0-420C-CCEE-B4B1-9DC854E2FB61}"/>
          </ac:spMkLst>
        </pc:spChg>
        <pc:spChg chg="add mod">
          <ac:chgData name="Guest User" userId="" providerId="Windows Live" clId="Web-{3BF829EC-9E4F-4022-A61D-133B8FBE9C1B}" dt="2022-11-15T22:05:18.936" v="830" actId="20577"/>
          <ac:spMkLst>
            <pc:docMk/>
            <pc:sldMk cId="446237355" sldId="278"/>
            <ac:spMk id="7" creationId="{816028D0-420C-CCEE-B4B1-9DC854E2FB61}"/>
          </ac:spMkLst>
        </pc:spChg>
        <pc:spChg chg="add">
          <ac:chgData name="Guest User" userId="" providerId="Windows Live" clId="Web-{3BF829EC-9E4F-4022-A61D-133B8FBE9C1B}" dt="2022-11-15T22:05:10.857" v="829"/>
          <ac:spMkLst>
            <pc:docMk/>
            <pc:sldMk cId="446237355" sldId="278"/>
            <ac:spMk id="8" creationId="{BBC3D062-BC64-4565-B4BA-0A496EA3F343}"/>
          </ac:spMkLst>
        </pc:spChg>
        <pc:picChg chg="add del">
          <ac:chgData name="Guest User" userId="" providerId="Windows Live" clId="Web-{3BF829EC-9E4F-4022-A61D-133B8FBE9C1B}" dt="2022-11-15T22:05:10.779" v="828"/>
          <ac:picMkLst>
            <pc:docMk/>
            <pc:sldMk cId="446237355" sldId="278"/>
            <ac:picMk id="5" creationId="{7ED498AB-D7A5-9FDA-50F1-2623519AF5EF}"/>
          </ac:picMkLst>
        </pc:picChg>
        <pc:cxnChg chg="add">
          <ac:chgData name="Guest User" userId="" providerId="Windows Live" clId="Web-{3BF829EC-9E4F-4022-A61D-133B8FBE9C1B}" dt="2022-11-15T22:05:10.857" v="829"/>
          <ac:cxnSpMkLst>
            <pc:docMk/>
            <pc:sldMk cId="446237355" sldId="278"/>
            <ac:cxnSpMk id="10" creationId="{022E3983-091A-4CCE-B772-9E6372F65F18}"/>
          </ac:cxnSpMkLst>
        </pc:cxnChg>
      </pc:sldChg>
    </pc:docChg>
  </pc:docChgLst>
  <pc:docChgLst>
    <pc:chgData name="Ankush Gurhani" userId="493926b6616948c2" providerId="Windows Live" clId="Web-{B2E99772-213D-43E2-99E7-DE99F04D1B82}"/>
    <pc:docChg chg="addSld delSld modSld sldOrd">
      <pc:chgData name="Ankush Gurhani" userId="493926b6616948c2" providerId="Windows Live" clId="Web-{B2E99772-213D-43E2-99E7-DE99F04D1B82}" dt="2022-11-30T22:02:05.142" v="852" actId="14100"/>
      <pc:docMkLst>
        <pc:docMk/>
      </pc:docMkLst>
      <pc:sldChg chg="modSp">
        <pc:chgData name="Ankush Gurhani" userId="493926b6616948c2" providerId="Windows Live" clId="Web-{B2E99772-213D-43E2-99E7-DE99F04D1B82}" dt="2022-11-30T21:07:29.471" v="536"/>
        <pc:sldMkLst>
          <pc:docMk/>
          <pc:sldMk cId="1851030702" sldId="273"/>
        </pc:sldMkLst>
        <pc:graphicFrameChg chg="mod modGraphic">
          <ac:chgData name="Ankush Gurhani" userId="493926b6616948c2" providerId="Windows Live" clId="Web-{B2E99772-213D-43E2-99E7-DE99F04D1B82}" dt="2022-11-30T21:07:29.471" v="536"/>
          <ac:graphicFrameMkLst>
            <pc:docMk/>
            <pc:sldMk cId="1851030702" sldId="273"/>
            <ac:graphicFrameMk id="8" creationId="{5BD09D60-152C-FDCD-3CD1-F917556DEE0A}"/>
          </ac:graphicFrameMkLst>
        </pc:graphicFrameChg>
      </pc:sldChg>
      <pc:sldChg chg="addSp delSp modSp">
        <pc:chgData name="Ankush Gurhani" userId="493926b6616948c2" providerId="Windows Live" clId="Web-{B2E99772-213D-43E2-99E7-DE99F04D1B82}" dt="2022-11-30T21:26:03.316" v="624" actId="14100"/>
        <pc:sldMkLst>
          <pc:docMk/>
          <pc:sldMk cId="3234767993" sldId="296"/>
        </pc:sldMkLst>
        <pc:picChg chg="add mod">
          <ac:chgData name="Ankush Gurhani" userId="493926b6616948c2" providerId="Windows Live" clId="Web-{B2E99772-213D-43E2-99E7-DE99F04D1B82}" dt="2022-11-30T21:26:03.316" v="624" actId="14100"/>
          <ac:picMkLst>
            <pc:docMk/>
            <pc:sldMk cId="3234767993" sldId="296"/>
            <ac:picMk id="3" creationId="{52AB3C8B-D649-92B4-B214-CF54C05D7A5E}"/>
          </ac:picMkLst>
        </pc:picChg>
        <pc:picChg chg="del">
          <ac:chgData name="Ankush Gurhani" userId="493926b6616948c2" providerId="Windows Live" clId="Web-{B2E99772-213D-43E2-99E7-DE99F04D1B82}" dt="2022-11-30T21:25:20.112" v="616"/>
          <ac:picMkLst>
            <pc:docMk/>
            <pc:sldMk cId="3234767993" sldId="296"/>
            <ac:picMk id="8" creationId="{9B013855-56F5-A0D7-7559-04014F91FB15}"/>
          </ac:picMkLst>
        </pc:picChg>
      </pc:sldChg>
      <pc:sldChg chg="modSp">
        <pc:chgData name="Ankush Gurhani" userId="493926b6616948c2" providerId="Windows Live" clId="Web-{B2E99772-213D-43E2-99E7-DE99F04D1B82}" dt="2022-11-30T22:02:05.142" v="852" actId="14100"/>
        <pc:sldMkLst>
          <pc:docMk/>
          <pc:sldMk cId="127211363" sldId="299"/>
        </pc:sldMkLst>
        <pc:spChg chg="mod">
          <ac:chgData name="Ankush Gurhani" userId="493926b6616948c2" providerId="Windows Live" clId="Web-{B2E99772-213D-43E2-99E7-DE99F04D1B82}" dt="2022-11-30T22:02:05.142" v="852" actId="14100"/>
          <ac:spMkLst>
            <pc:docMk/>
            <pc:sldMk cId="127211363" sldId="299"/>
            <ac:spMk id="3" creationId="{66E49182-9282-4906-04B4-32D4519892F5}"/>
          </ac:spMkLst>
        </pc:spChg>
      </pc:sldChg>
      <pc:sldChg chg="modSp">
        <pc:chgData name="Ankush Gurhani" userId="493926b6616948c2" providerId="Windows Live" clId="Web-{B2E99772-213D-43E2-99E7-DE99F04D1B82}" dt="2022-11-30T20:55:38.702" v="433" actId="20577"/>
        <pc:sldMkLst>
          <pc:docMk/>
          <pc:sldMk cId="3615652759" sldId="306"/>
        </pc:sldMkLst>
        <pc:spChg chg="mod">
          <ac:chgData name="Ankush Gurhani" userId="493926b6616948c2" providerId="Windows Live" clId="Web-{B2E99772-213D-43E2-99E7-DE99F04D1B82}" dt="2022-11-30T20:55:38.702" v="433" actId="20577"/>
          <ac:spMkLst>
            <pc:docMk/>
            <pc:sldMk cId="3615652759" sldId="306"/>
            <ac:spMk id="3" creationId="{9B18BD3A-BA8B-4A9F-7CB9-52F34B93C79F}"/>
          </ac:spMkLst>
        </pc:spChg>
      </pc:sldChg>
      <pc:sldChg chg="addSp modSp">
        <pc:chgData name="Ankush Gurhani" userId="493926b6616948c2" providerId="Windows Live" clId="Web-{B2E99772-213D-43E2-99E7-DE99F04D1B82}" dt="2022-11-30T20:56:33.812" v="440" actId="14100"/>
        <pc:sldMkLst>
          <pc:docMk/>
          <pc:sldMk cId="3242690682" sldId="307"/>
        </pc:sldMkLst>
        <pc:spChg chg="add mod">
          <ac:chgData name="Ankush Gurhani" userId="493926b6616948c2" providerId="Windows Live" clId="Web-{B2E99772-213D-43E2-99E7-DE99F04D1B82}" dt="2022-11-30T20:56:33.812" v="440" actId="14100"/>
          <ac:spMkLst>
            <pc:docMk/>
            <pc:sldMk cId="3242690682" sldId="307"/>
            <ac:spMk id="5" creationId="{AED78C2C-FDC8-F52B-151E-D6F9377AA89C}"/>
          </ac:spMkLst>
        </pc:spChg>
      </pc:sldChg>
      <pc:sldChg chg="addSp delSp modSp">
        <pc:chgData name="Ankush Gurhani" userId="493926b6616948c2" providerId="Windows Live" clId="Web-{B2E99772-213D-43E2-99E7-DE99F04D1B82}" dt="2022-11-30T21:26:39.536" v="631" actId="1076"/>
        <pc:sldMkLst>
          <pc:docMk/>
          <pc:sldMk cId="308424226" sldId="308"/>
        </pc:sldMkLst>
        <pc:spChg chg="add mod">
          <ac:chgData name="Ankush Gurhani" userId="493926b6616948c2" providerId="Windows Live" clId="Web-{B2E99772-213D-43E2-99E7-DE99F04D1B82}" dt="2022-11-30T21:25:35.769" v="618"/>
          <ac:spMkLst>
            <pc:docMk/>
            <pc:sldMk cId="308424226" sldId="308"/>
            <ac:spMk id="7" creationId="{1D5EC2AF-1CA5-3AE7-D875-809BC7CE71D9}"/>
          </ac:spMkLst>
        </pc:spChg>
        <pc:picChg chg="add mod">
          <ac:chgData name="Ankush Gurhani" userId="493926b6616948c2" providerId="Windows Live" clId="Web-{B2E99772-213D-43E2-99E7-DE99F04D1B82}" dt="2022-11-30T21:26:39.536" v="631" actId="1076"/>
          <ac:picMkLst>
            <pc:docMk/>
            <pc:sldMk cId="308424226" sldId="308"/>
            <ac:picMk id="3" creationId="{031BCDFF-1F44-F3F4-F23C-6B83692A023C}"/>
          </ac:picMkLst>
        </pc:picChg>
        <pc:picChg chg="del">
          <ac:chgData name="Ankush Gurhani" userId="493926b6616948c2" providerId="Windows Live" clId="Web-{B2E99772-213D-43E2-99E7-DE99F04D1B82}" dt="2022-11-30T21:25:35.769" v="618"/>
          <ac:picMkLst>
            <pc:docMk/>
            <pc:sldMk cId="308424226" sldId="308"/>
            <ac:picMk id="4" creationId="{08DB8C37-DF2F-6C96-7AE1-8486567FEC35}"/>
          </ac:picMkLst>
        </pc:picChg>
      </pc:sldChg>
      <pc:sldChg chg="modSp">
        <pc:chgData name="Ankush Gurhani" userId="493926b6616948c2" providerId="Windows Live" clId="Web-{B2E99772-213D-43E2-99E7-DE99F04D1B82}" dt="2022-11-30T21:08:54.802" v="590"/>
        <pc:sldMkLst>
          <pc:docMk/>
          <pc:sldMk cId="3918036686" sldId="309"/>
        </pc:sldMkLst>
        <pc:graphicFrameChg chg="mod modGraphic">
          <ac:chgData name="Ankush Gurhani" userId="493926b6616948c2" providerId="Windows Live" clId="Web-{B2E99772-213D-43E2-99E7-DE99F04D1B82}" dt="2022-11-30T21:08:54.802" v="590"/>
          <ac:graphicFrameMkLst>
            <pc:docMk/>
            <pc:sldMk cId="3918036686" sldId="309"/>
            <ac:graphicFrameMk id="6" creationId="{792C6988-974D-0BA4-62B3-C7E3C4086F6A}"/>
          </ac:graphicFrameMkLst>
        </pc:graphicFrameChg>
      </pc:sldChg>
      <pc:sldChg chg="modSp">
        <pc:chgData name="Ankush Gurhani" userId="493926b6616948c2" providerId="Windows Live" clId="Web-{B2E99772-213D-43E2-99E7-DE99F04D1B82}" dt="2022-11-30T20:36:52.029" v="237" actId="20577"/>
        <pc:sldMkLst>
          <pc:docMk/>
          <pc:sldMk cId="3900687892" sldId="312"/>
        </pc:sldMkLst>
        <pc:spChg chg="mod">
          <ac:chgData name="Ankush Gurhani" userId="493926b6616948c2" providerId="Windows Live" clId="Web-{B2E99772-213D-43E2-99E7-DE99F04D1B82}" dt="2022-11-30T20:36:52.029" v="237" actId="20577"/>
          <ac:spMkLst>
            <pc:docMk/>
            <pc:sldMk cId="3900687892" sldId="312"/>
            <ac:spMk id="3" creationId="{2B12F8E6-9C2F-8DAC-F9E6-6EA20412368E}"/>
          </ac:spMkLst>
        </pc:spChg>
      </pc:sldChg>
      <pc:sldChg chg="addSp delSp modSp new del mod ord setBg">
        <pc:chgData name="Ankush Gurhani" userId="493926b6616948c2" providerId="Windows Live" clId="Web-{B2E99772-213D-43E2-99E7-DE99F04D1B82}" dt="2022-11-30T21:24:34.767" v="614"/>
        <pc:sldMkLst>
          <pc:docMk/>
          <pc:sldMk cId="924183748" sldId="313"/>
        </pc:sldMkLst>
        <pc:spChg chg="mod">
          <ac:chgData name="Ankush Gurhani" userId="493926b6616948c2" providerId="Windows Live" clId="Web-{B2E99772-213D-43E2-99E7-DE99F04D1B82}" dt="2022-11-30T21:20:28.494" v="613" actId="20577"/>
          <ac:spMkLst>
            <pc:docMk/>
            <pc:sldMk cId="924183748" sldId="313"/>
            <ac:spMk id="2" creationId="{6FDBE69E-8A71-CA7C-D041-9E62C9C5F29F}"/>
          </ac:spMkLst>
        </pc:spChg>
        <pc:spChg chg="del">
          <ac:chgData name="Ankush Gurhani" userId="493926b6616948c2" providerId="Windows Live" clId="Web-{B2E99772-213D-43E2-99E7-DE99F04D1B82}" dt="2022-11-30T21:19:18.039" v="593"/>
          <ac:spMkLst>
            <pc:docMk/>
            <pc:sldMk cId="924183748" sldId="313"/>
            <ac:spMk id="3" creationId="{7263EC76-8B4F-8C53-D3CF-AAB5F3DCBA45}"/>
          </ac:spMkLst>
        </pc:spChg>
        <pc:picChg chg="add mod ord">
          <ac:chgData name="Ankush Gurhani" userId="493926b6616948c2" providerId="Windows Live" clId="Web-{B2E99772-213D-43E2-99E7-DE99F04D1B82}" dt="2022-11-30T21:20:09.978" v="600"/>
          <ac:picMkLst>
            <pc:docMk/>
            <pc:sldMk cId="924183748" sldId="313"/>
            <ac:picMk id="4" creationId="{B86108B8-198A-FFF9-9A4A-C5AD5EF47152}"/>
          </ac:picMkLst>
        </pc:picChg>
      </pc:sldChg>
    </pc:docChg>
  </pc:docChgLst>
  <pc:docChgLst>
    <pc:chgData name="Guest User" providerId="Windows Live" clId="Web-{F0510FF9-066A-483D-B33F-74A09AB14279}"/>
    <pc:docChg chg="modSld">
      <pc:chgData name="Guest User" userId="" providerId="Windows Live" clId="Web-{F0510FF9-066A-483D-B33F-74A09AB14279}" dt="2022-11-29T18:05:46.805" v="12" actId="688"/>
      <pc:docMkLst>
        <pc:docMk/>
      </pc:docMkLst>
      <pc:sldChg chg="modSp">
        <pc:chgData name="Guest User" userId="" providerId="Windows Live" clId="Web-{F0510FF9-066A-483D-B33F-74A09AB14279}" dt="2022-11-29T18:05:46.805" v="12" actId="688"/>
        <pc:sldMkLst>
          <pc:docMk/>
          <pc:sldMk cId="4154560951" sldId="270"/>
        </pc:sldMkLst>
        <pc:picChg chg="mod">
          <ac:chgData name="Guest User" userId="" providerId="Windows Live" clId="Web-{F0510FF9-066A-483D-B33F-74A09AB14279}" dt="2022-11-29T18:05:46.805" v="12" actId="688"/>
          <ac:picMkLst>
            <pc:docMk/>
            <pc:sldMk cId="4154560951" sldId="270"/>
            <ac:picMk id="4" creationId="{6C45AA45-7AB5-C2CD-D729-9D6C6AF77C53}"/>
          </ac:picMkLst>
        </pc:picChg>
      </pc:sldChg>
      <pc:sldChg chg="modSp">
        <pc:chgData name="Guest User" userId="" providerId="Windows Live" clId="Web-{F0510FF9-066A-483D-B33F-74A09AB14279}" dt="2022-11-29T15:12:10.812" v="1" actId="20577"/>
        <pc:sldMkLst>
          <pc:docMk/>
          <pc:sldMk cId="2543464393" sldId="280"/>
        </pc:sldMkLst>
        <pc:spChg chg="mod">
          <ac:chgData name="Guest User" userId="" providerId="Windows Live" clId="Web-{F0510FF9-066A-483D-B33F-74A09AB14279}" dt="2022-11-29T15:12:10.812" v="1" actId="20577"/>
          <ac:spMkLst>
            <pc:docMk/>
            <pc:sldMk cId="2543464393" sldId="280"/>
            <ac:spMk id="3" creationId="{B3C45930-9E9D-EBAD-408F-6FB9E4CE2CB8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18B91F-E236-4041-ACE5-0C7BFC70FB6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1D3A2A-34CC-4870-AB0D-67C38C13644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Made the changes in Wiki page and made it User Friendly.</a:t>
          </a:r>
        </a:p>
      </dgm:t>
    </dgm:pt>
    <dgm:pt modelId="{CBE8FD18-E272-43AE-8BBB-5651FAD4BF92}" type="parTrans" cxnId="{EA7FE37E-3AB8-4BAB-8DA4-98B5DE8FA8E2}">
      <dgm:prSet/>
      <dgm:spPr/>
      <dgm:t>
        <a:bodyPr/>
        <a:lstStyle/>
        <a:p>
          <a:endParaRPr lang="en-US"/>
        </a:p>
      </dgm:t>
    </dgm:pt>
    <dgm:pt modelId="{AD66C2FA-4B0C-4D97-AF59-EDE464A24A8B}" type="sibTrans" cxnId="{EA7FE37E-3AB8-4BAB-8DA4-98B5DE8FA8E2}">
      <dgm:prSet/>
      <dgm:spPr/>
      <dgm:t>
        <a:bodyPr/>
        <a:lstStyle/>
        <a:p>
          <a:endParaRPr lang="en-US"/>
        </a:p>
      </dgm:t>
    </dgm:pt>
    <dgm:pt modelId="{453ACE56-1AF8-4CA3-BDD3-8172128AB1D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Demo for the project added  at the end.</a:t>
          </a:r>
        </a:p>
      </dgm:t>
    </dgm:pt>
    <dgm:pt modelId="{79399672-C017-4ED5-BA8F-7275459DEBE6}" type="parTrans" cxnId="{92F9A319-8FF4-4735-887B-302EBCD74966}">
      <dgm:prSet/>
      <dgm:spPr/>
      <dgm:t>
        <a:bodyPr/>
        <a:lstStyle/>
        <a:p>
          <a:endParaRPr lang="en-US"/>
        </a:p>
      </dgm:t>
    </dgm:pt>
    <dgm:pt modelId="{16929C68-C375-4E87-889F-616215C88E30}" type="sibTrans" cxnId="{92F9A319-8FF4-4735-887B-302EBCD74966}">
      <dgm:prSet/>
      <dgm:spPr/>
      <dgm:t>
        <a:bodyPr/>
        <a:lstStyle/>
        <a:p>
          <a:endParaRPr lang="en-US"/>
        </a:p>
      </dgm:t>
    </dgm:pt>
    <dgm:pt modelId="{C6F6BAC4-893F-45B2-9513-91EA4A02BED3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Order of the presentation changed.</a:t>
          </a:r>
        </a:p>
      </dgm:t>
    </dgm:pt>
    <dgm:pt modelId="{35E9EDD3-4D70-4B29-BF48-3E9C002C30F0}" type="parTrans" cxnId="{399C078A-7F3A-4EC4-A894-B09EBE7DC234}">
      <dgm:prSet/>
      <dgm:spPr/>
      <dgm:t>
        <a:bodyPr/>
        <a:lstStyle/>
        <a:p>
          <a:endParaRPr lang="en-US"/>
        </a:p>
      </dgm:t>
    </dgm:pt>
    <dgm:pt modelId="{BDC7DC9B-3862-4B14-AB46-4F784823D4F8}" type="sibTrans" cxnId="{399C078A-7F3A-4EC4-A894-B09EBE7DC234}">
      <dgm:prSet/>
      <dgm:spPr/>
      <dgm:t>
        <a:bodyPr/>
        <a:lstStyle/>
        <a:p>
          <a:endParaRPr lang="en-US"/>
        </a:p>
      </dgm:t>
    </dgm:pt>
    <dgm:pt modelId="{382B8F2E-561A-48EE-AEF7-FA1116B400A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Changed the user stories.</a:t>
          </a:r>
        </a:p>
      </dgm:t>
    </dgm:pt>
    <dgm:pt modelId="{2FAE2E12-2C77-447B-A572-EE19862C92F4}" type="parTrans" cxnId="{FACE2FC6-4916-48C3-9131-92088AF64BB2}">
      <dgm:prSet/>
      <dgm:spPr/>
      <dgm:t>
        <a:bodyPr/>
        <a:lstStyle/>
        <a:p>
          <a:endParaRPr lang="en-US"/>
        </a:p>
      </dgm:t>
    </dgm:pt>
    <dgm:pt modelId="{E3AECEFB-CE72-41A0-B8E7-06E1DB991633}" type="sibTrans" cxnId="{FACE2FC6-4916-48C3-9131-92088AF64BB2}">
      <dgm:prSet/>
      <dgm:spPr/>
      <dgm:t>
        <a:bodyPr/>
        <a:lstStyle/>
        <a:p>
          <a:endParaRPr lang="en-US"/>
        </a:p>
      </dgm:t>
    </dgm:pt>
    <dgm:pt modelId="{DFC26A56-F1B2-46C0-9AA4-A8ACD0E2AB5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Velocity chart changes completed.</a:t>
          </a:r>
        </a:p>
      </dgm:t>
    </dgm:pt>
    <dgm:pt modelId="{DA0334BC-BBAE-4DC2-86CD-88A6741A0F54}" type="parTrans" cxnId="{33682A22-F5E2-4255-A7AA-A99EBB5ED923}">
      <dgm:prSet/>
      <dgm:spPr/>
      <dgm:t>
        <a:bodyPr/>
        <a:lstStyle/>
        <a:p>
          <a:endParaRPr lang="en-US"/>
        </a:p>
      </dgm:t>
    </dgm:pt>
    <dgm:pt modelId="{B42B649D-510B-41D5-A689-228BC428C78E}" type="sibTrans" cxnId="{33682A22-F5E2-4255-A7AA-A99EBB5ED923}">
      <dgm:prSet/>
      <dgm:spPr/>
      <dgm:t>
        <a:bodyPr/>
        <a:lstStyle/>
        <a:p>
          <a:endParaRPr lang="en-US"/>
        </a:p>
      </dgm:t>
    </dgm:pt>
    <dgm:pt modelId="{BD6FC711-6270-462A-93ED-7F7479525039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Proper headings on the page added.</a:t>
          </a:r>
        </a:p>
      </dgm:t>
    </dgm:pt>
    <dgm:pt modelId="{6B9106AF-8042-40F4-A1D0-D4CEB2368D90}" type="parTrans" cxnId="{15239CBF-445F-4E24-9171-458E45D0C6A5}">
      <dgm:prSet/>
      <dgm:spPr/>
      <dgm:t>
        <a:bodyPr/>
        <a:lstStyle/>
        <a:p>
          <a:endParaRPr lang="en-US"/>
        </a:p>
      </dgm:t>
    </dgm:pt>
    <dgm:pt modelId="{5F1E42AE-F54A-4372-91A5-FF40D78BB79C}" type="sibTrans" cxnId="{15239CBF-445F-4E24-9171-458E45D0C6A5}">
      <dgm:prSet/>
      <dgm:spPr/>
      <dgm:t>
        <a:bodyPr/>
        <a:lstStyle/>
        <a:p>
          <a:endParaRPr lang="en-US"/>
        </a:p>
      </dgm:t>
    </dgm:pt>
    <dgm:pt modelId="{3AE07B11-CCB7-457F-BC69-323E83CE32B4}" type="pres">
      <dgm:prSet presAssocID="{8918B91F-E236-4041-ACE5-0C7BFC70FB6B}" presName="linear" presStyleCnt="0">
        <dgm:presLayoutVars>
          <dgm:animLvl val="lvl"/>
          <dgm:resizeHandles val="exact"/>
        </dgm:presLayoutVars>
      </dgm:prSet>
      <dgm:spPr/>
    </dgm:pt>
    <dgm:pt modelId="{8F0D7F9A-9825-4034-8AD5-5370CAE65A2B}" type="pres">
      <dgm:prSet presAssocID="{A51D3A2A-34CC-4870-AB0D-67C38C13644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0D5A609-8305-4F57-9648-0EF284C4A05E}" type="pres">
      <dgm:prSet presAssocID="{AD66C2FA-4B0C-4D97-AF59-EDE464A24A8B}" presName="spacer" presStyleCnt="0"/>
      <dgm:spPr/>
    </dgm:pt>
    <dgm:pt modelId="{38FF8EA1-C970-4E14-B165-8A166CD7BF0F}" type="pres">
      <dgm:prSet presAssocID="{453ACE56-1AF8-4CA3-BDD3-8172128AB1D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CD46778-78C2-4C81-B652-528A1466A444}" type="pres">
      <dgm:prSet presAssocID="{16929C68-C375-4E87-889F-616215C88E30}" presName="spacer" presStyleCnt="0"/>
      <dgm:spPr/>
    </dgm:pt>
    <dgm:pt modelId="{8635AE28-B844-478A-AE40-3E1B8D809CAD}" type="pres">
      <dgm:prSet presAssocID="{C6F6BAC4-893F-45B2-9513-91EA4A02BED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1102541-2603-4733-B310-72C9E1DD1A4A}" type="pres">
      <dgm:prSet presAssocID="{BDC7DC9B-3862-4B14-AB46-4F784823D4F8}" presName="spacer" presStyleCnt="0"/>
      <dgm:spPr/>
    </dgm:pt>
    <dgm:pt modelId="{966201F5-30DA-4678-A669-3A91DAB12D96}" type="pres">
      <dgm:prSet presAssocID="{382B8F2E-561A-48EE-AEF7-FA1116B400A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2DF307A-0065-4D97-8320-1BD6F4CEE5FA}" type="pres">
      <dgm:prSet presAssocID="{E3AECEFB-CE72-41A0-B8E7-06E1DB991633}" presName="spacer" presStyleCnt="0"/>
      <dgm:spPr/>
    </dgm:pt>
    <dgm:pt modelId="{9FC0716B-A0C1-4AFA-ABD8-D463D63C0C13}" type="pres">
      <dgm:prSet presAssocID="{DFC26A56-F1B2-46C0-9AA4-A8ACD0E2AB5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2AC63FD-6E2C-405A-B897-80C91503FF91}" type="pres">
      <dgm:prSet presAssocID="{B42B649D-510B-41D5-A689-228BC428C78E}" presName="spacer" presStyleCnt="0"/>
      <dgm:spPr/>
    </dgm:pt>
    <dgm:pt modelId="{6473BC41-1098-4A5C-A3DE-828C2F1DB801}" type="pres">
      <dgm:prSet presAssocID="{BD6FC711-6270-462A-93ED-7F747952503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FF76904-E50E-4B7E-B0A1-E8A3B8983450}" type="presOf" srcId="{DFC26A56-F1B2-46C0-9AA4-A8ACD0E2AB5C}" destId="{9FC0716B-A0C1-4AFA-ABD8-D463D63C0C13}" srcOrd="0" destOrd="0" presId="urn:microsoft.com/office/officeart/2005/8/layout/vList2"/>
    <dgm:cxn modelId="{92F9A319-8FF4-4735-887B-302EBCD74966}" srcId="{8918B91F-E236-4041-ACE5-0C7BFC70FB6B}" destId="{453ACE56-1AF8-4CA3-BDD3-8172128AB1D7}" srcOrd="1" destOrd="0" parTransId="{79399672-C017-4ED5-BA8F-7275459DEBE6}" sibTransId="{16929C68-C375-4E87-889F-616215C88E30}"/>
    <dgm:cxn modelId="{33682A22-F5E2-4255-A7AA-A99EBB5ED923}" srcId="{8918B91F-E236-4041-ACE5-0C7BFC70FB6B}" destId="{DFC26A56-F1B2-46C0-9AA4-A8ACD0E2AB5C}" srcOrd="4" destOrd="0" parTransId="{DA0334BC-BBAE-4DC2-86CD-88A6741A0F54}" sibTransId="{B42B649D-510B-41D5-A689-228BC428C78E}"/>
    <dgm:cxn modelId="{1972385D-DB23-45C8-872D-25701461610E}" type="presOf" srcId="{A51D3A2A-34CC-4870-AB0D-67C38C136446}" destId="{8F0D7F9A-9825-4034-8AD5-5370CAE65A2B}" srcOrd="0" destOrd="0" presId="urn:microsoft.com/office/officeart/2005/8/layout/vList2"/>
    <dgm:cxn modelId="{B2B7A951-5DC6-41C9-8C96-B853265541B1}" type="presOf" srcId="{C6F6BAC4-893F-45B2-9513-91EA4A02BED3}" destId="{8635AE28-B844-478A-AE40-3E1B8D809CAD}" srcOrd="0" destOrd="0" presId="urn:microsoft.com/office/officeart/2005/8/layout/vList2"/>
    <dgm:cxn modelId="{EA7FE37E-3AB8-4BAB-8DA4-98B5DE8FA8E2}" srcId="{8918B91F-E236-4041-ACE5-0C7BFC70FB6B}" destId="{A51D3A2A-34CC-4870-AB0D-67C38C136446}" srcOrd="0" destOrd="0" parTransId="{CBE8FD18-E272-43AE-8BBB-5651FAD4BF92}" sibTransId="{AD66C2FA-4B0C-4D97-AF59-EDE464A24A8B}"/>
    <dgm:cxn modelId="{98B00284-1D2E-4DB7-8945-33AC7EE4C609}" type="presOf" srcId="{BD6FC711-6270-462A-93ED-7F7479525039}" destId="{6473BC41-1098-4A5C-A3DE-828C2F1DB801}" srcOrd="0" destOrd="0" presId="urn:microsoft.com/office/officeart/2005/8/layout/vList2"/>
    <dgm:cxn modelId="{399C078A-7F3A-4EC4-A894-B09EBE7DC234}" srcId="{8918B91F-E236-4041-ACE5-0C7BFC70FB6B}" destId="{C6F6BAC4-893F-45B2-9513-91EA4A02BED3}" srcOrd="2" destOrd="0" parTransId="{35E9EDD3-4D70-4B29-BF48-3E9C002C30F0}" sibTransId="{BDC7DC9B-3862-4B14-AB46-4F784823D4F8}"/>
    <dgm:cxn modelId="{4D2D059B-F2F3-4C73-9011-6D50F7039C98}" type="presOf" srcId="{8918B91F-E236-4041-ACE5-0C7BFC70FB6B}" destId="{3AE07B11-CCB7-457F-BC69-323E83CE32B4}" srcOrd="0" destOrd="0" presId="urn:microsoft.com/office/officeart/2005/8/layout/vList2"/>
    <dgm:cxn modelId="{15239CBF-445F-4E24-9171-458E45D0C6A5}" srcId="{8918B91F-E236-4041-ACE5-0C7BFC70FB6B}" destId="{BD6FC711-6270-462A-93ED-7F7479525039}" srcOrd="5" destOrd="0" parTransId="{6B9106AF-8042-40F4-A1D0-D4CEB2368D90}" sibTransId="{5F1E42AE-F54A-4372-91A5-FF40D78BB79C}"/>
    <dgm:cxn modelId="{FACE2FC6-4916-48C3-9131-92088AF64BB2}" srcId="{8918B91F-E236-4041-ACE5-0C7BFC70FB6B}" destId="{382B8F2E-561A-48EE-AEF7-FA1116B400AD}" srcOrd="3" destOrd="0" parTransId="{2FAE2E12-2C77-447B-A572-EE19862C92F4}" sibTransId="{E3AECEFB-CE72-41A0-B8E7-06E1DB991633}"/>
    <dgm:cxn modelId="{83D708E3-E551-41DB-B710-BC570CB2F005}" type="presOf" srcId="{382B8F2E-561A-48EE-AEF7-FA1116B400AD}" destId="{966201F5-30DA-4678-A669-3A91DAB12D96}" srcOrd="0" destOrd="0" presId="urn:microsoft.com/office/officeart/2005/8/layout/vList2"/>
    <dgm:cxn modelId="{9807B6E7-9D77-4167-A9C5-9B1C6AD33EF0}" type="presOf" srcId="{453ACE56-1AF8-4CA3-BDD3-8172128AB1D7}" destId="{38FF8EA1-C970-4E14-B165-8A166CD7BF0F}" srcOrd="0" destOrd="0" presId="urn:microsoft.com/office/officeart/2005/8/layout/vList2"/>
    <dgm:cxn modelId="{EE2E3480-22E2-4D12-84D3-BF27367EA73E}" type="presParOf" srcId="{3AE07B11-CCB7-457F-BC69-323E83CE32B4}" destId="{8F0D7F9A-9825-4034-8AD5-5370CAE65A2B}" srcOrd="0" destOrd="0" presId="urn:microsoft.com/office/officeart/2005/8/layout/vList2"/>
    <dgm:cxn modelId="{D55DA910-30A8-4A0F-9726-F521C995EF43}" type="presParOf" srcId="{3AE07B11-CCB7-457F-BC69-323E83CE32B4}" destId="{20D5A609-8305-4F57-9648-0EF284C4A05E}" srcOrd="1" destOrd="0" presId="urn:microsoft.com/office/officeart/2005/8/layout/vList2"/>
    <dgm:cxn modelId="{7F82D20B-0D3B-4526-90FC-EA0502F02777}" type="presParOf" srcId="{3AE07B11-CCB7-457F-BC69-323E83CE32B4}" destId="{38FF8EA1-C970-4E14-B165-8A166CD7BF0F}" srcOrd="2" destOrd="0" presId="urn:microsoft.com/office/officeart/2005/8/layout/vList2"/>
    <dgm:cxn modelId="{E9AB7952-7F0C-4542-8DE1-4B4A1DD36C29}" type="presParOf" srcId="{3AE07B11-CCB7-457F-BC69-323E83CE32B4}" destId="{8CD46778-78C2-4C81-B652-528A1466A444}" srcOrd="3" destOrd="0" presId="urn:microsoft.com/office/officeart/2005/8/layout/vList2"/>
    <dgm:cxn modelId="{B6DED0A9-0B4E-46C2-B61B-3CC229650CD0}" type="presParOf" srcId="{3AE07B11-CCB7-457F-BC69-323E83CE32B4}" destId="{8635AE28-B844-478A-AE40-3E1B8D809CAD}" srcOrd="4" destOrd="0" presId="urn:microsoft.com/office/officeart/2005/8/layout/vList2"/>
    <dgm:cxn modelId="{57837E0D-3786-43A6-B28D-3D364A253DF6}" type="presParOf" srcId="{3AE07B11-CCB7-457F-BC69-323E83CE32B4}" destId="{D1102541-2603-4733-B310-72C9E1DD1A4A}" srcOrd="5" destOrd="0" presId="urn:microsoft.com/office/officeart/2005/8/layout/vList2"/>
    <dgm:cxn modelId="{EEC54170-EB9B-469F-951B-4EB2B959C629}" type="presParOf" srcId="{3AE07B11-CCB7-457F-BC69-323E83CE32B4}" destId="{966201F5-30DA-4678-A669-3A91DAB12D96}" srcOrd="6" destOrd="0" presId="urn:microsoft.com/office/officeart/2005/8/layout/vList2"/>
    <dgm:cxn modelId="{CFEB9A9E-8F42-4905-8485-D714499BBA43}" type="presParOf" srcId="{3AE07B11-CCB7-457F-BC69-323E83CE32B4}" destId="{B2DF307A-0065-4D97-8320-1BD6F4CEE5FA}" srcOrd="7" destOrd="0" presId="urn:microsoft.com/office/officeart/2005/8/layout/vList2"/>
    <dgm:cxn modelId="{7EFF28A3-92D1-4436-9CBA-00049F2DE50B}" type="presParOf" srcId="{3AE07B11-CCB7-457F-BC69-323E83CE32B4}" destId="{9FC0716B-A0C1-4AFA-ABD8-D463D63C0C13}" srcOrd="8" destOrd="0" presId="urn:microsoft.com/office/officeart/2005/8/layout/vList2"/>
    <dgm:cxn modelId="{49C7F26A-A7BF-4EAC-9F3C-08F4135B75F6}" type="presParOf" srcId="{3AE07B11-CCB7-457F-BC69-323E83CE32B4}" destId="{62AC63FD-6E2C-405A-B897-80C91503FF91}" srcOrd="9" destOrd="0" presId="urn:microsoft.com/office/officeart/2005/8/layout/vList2"/>
    <dgm:cxn modelId="{53F7E6F4-C090-4D2E-A160-8691AEA70BA2}" type="presParOf" srcId="{3AE07B11-CCB7-457F-BC69-323E83CE32B4}" destId="{6473BC41-1098-4A5C-A3DE-828C2F1DB80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56AEC7-9FED-4B96-8882-0A1A5C28105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89A519-0AB8-4AA5-A858-5CC01D7AF1FF}">
      <dgm:prSet/>
      <dgm:spPr/>
      <dgm:t>
        <a:bodyPr/>
        <a:lstStyle/>
        <a:p>
          <a:r>
            <a:rPr lang="en-US" b="0" i="0" dirty="0"/>
            <a:t>How Students and Parents know the objective of the subjects taught in the class ? </a:t>
          </a:r>
          <a:endParaRPr lang="en-US" dirty="0"/>
        </a:p>
      </dgm:t>
    </dgm:pt>
    <dgm:pt modelId="{8B9CE67C-872A-4FBD-AB2C-CC0BE4EE5146}" type="parTrans" cxnId="{D86F5CE9-886A-42AB-AA45-152D56314896}">
      <dgm:prSet/>
      <dgm:spPr/>
      <dgm:t>
        <a:bodyPr/>
        <a:lstStyle/>
        <a:p>
          <a:endParaRPr lang="en-US"/>
        </a:p>
      </dgm:t>
    </dgm:pt>
    <dgm:pt modelId="{A3A85A7E-514C-48AB-BA30-A49CE1359676}" type="sibTrans" cxnId="{D86F5CE9-886A-42AB-AA45-152D5631489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5C616B2-9BC6-49EE-ADF0-54F82224D8C1}">
      <dgm:prSet/>
      <dgm:spPr/>
      <dgm:t>
        <a:bodyPr/>
        <a:lstStyle/>
        <a:p>
          <a:r>
            <a:rPr lang="en-US" b="0" i="0" dirty="0"/>
            <a:t>How the teachers and the student communicate with each other after the school hours ?</a:t>
          </a:r>
          <a:endParaRPr lang="en-US" dirty="0"/>
        </a:p>
      </dgm:t>
    </dgm:pt>
    <dgm:pt modelId="{BD84D1BA-9FD9-451C-9E3D-CA541C05B329}" type="parTrans" cxnId="{368D75E5-CFE6-4EA8-B53B-5414928AFE94}">
      <dgm:prSet/>
      <dgm:spPr/>
      <dgm:t>
        <a:bodyPr/>
        <a:lstStyle/>
        <a:p>
          <a:endParaRPr lang="en-US"/>
        </a:p>
      </dgm:t>
    </dgm:pt>
    <dgm:pt modelId="{639DB374-09BF-4C5C-AC85-BEF21037B1B9}" type="sibTrans" cxnId="{368D75E5-CFE6-4EA8-B53B-5414928AFE9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FA0C6B3-D5B3-43CC-8C29-E57B9A45858D}">
      <dgm:prSet/>
      <dgm:spPr/>
      <dgm:t>
        <a:bodyPr/>
        <a:lstStyle/>
        <a:p>
          <a:r>
            <a:rPr lang="en-US" b="0" i="0"/>
            <a:t>How the Parents monitor their kids assignments and learning material ?</a:t>
          </a:r>
          <a:endParaRPr lang="en-US"/>
        </a:p>
      </dgm:t>
    </dgm:pt>
    <dgm:pt modelId="{5438EE49-6CA6-429D-9CB7-2E6E4A991651}" type="parTrans" cxnId="{3F93EAD5-B823-4062-86B9-88482ECA2D92}">
      <dgm:prSet/>
      <dgm:spPr/>
      <dgm:t>
        <a:bodyPr/>
        <a:lstStyle/>
        <a:p>
          <a:endParaRPr lang="en-US"/>
        </a:p>
      </dgm:t>
    </dgm:pt>
    <dgm:pt modelId="{A39CF7E6-F587-4141-AD74-2BF3FFD019CC}" type="sibTrans" cxnId="{3F93EAD5-B823-4062-86B9-88482ECA2D9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7DADBBE-2301-4BFD-9ACA-F82B2B4D4760}">
      <dgm:prSet/>
      <dgm:spPr/>
      <dgm:t>
        <a:bodyPr/>
        <a:lstStyle/>
        <a:p>
          <a:r>
            <a:rPr lang="en-US" b="0" i="0"/>
            <a:t>How the current system can notify the user about any updates just in time ?</a:t>
          </a:r>
          <a:endParaRPr lang="en-US"/>
        </a:p>
      </dgm:t>
    </dgm:pt>
    <dgm:pt modelId="{E05851E3-23DF-4F91-8EF2-CE5AAF5B9C39}" type="parTrans" cxnId="{D1B59EF5-C6EB-4FAF-AB94-49FEE0F4BB12}">
      <dgm:prSet/>
      <dgm:spPr/>
      <dgm:t>
        <a:bodyPr/>
        <a:lstStyle/>
        <a:p>
          <a:endParaRPr lang="en-US"/>
        </a:p>
      </dgm:t>
    </dgm:pt>
    <dgm:pt modelId="{37BBCEF3-3928-46B6-8316-7007D6812425}" type="sibTrans" cxnId="{D1B59EF5-C6EB-4FAF-AB94-49FEE0F4BB1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9251279-5723-41F8-98F5-A39644D1897C}" type="pres">
      <dgm:prSet presAssocID="{6656AEC7-9FED-4B96-8882-0A1A5C28105E}" presName="Name0" presStyleCnt="0">
        <dgm:presLayoutVars>
          <dgm:animLvl val="lvl"/>
          <dgm:resizeHandles val="exact"/>
        </dgm:presLayoutVars>
      </dgm:prSet>
      <dgm:spPr/>
    </dgm:pt>
    <dgm:pt modelId="{22FD9771-E9FC-4F34-BAED-0B4FF278E183}" type="pres">
      <dgm:prSet presAssocID="{9589A519-0AB8-4AA5-A858-5CC01D7AF1FF}" presName="compositeNode" presStyleCnt="0">
        <dgm:presLayoutVars>
          <dgm:bulletEnabled val="1"/>
        </dgm:presLayoutVars>
      </dgm:prSet>
      <dgm:spPr/>
    </dgm:pt>
    <dgm:pt modelId="{25F0690C-953B-4827-9755-86CE04889223}" type="pres">
      <dgm:prSet presAssocID="{9589A519-0AB8-4AA5-A858-5CC01D7AF1FF}" presName="bgRect" presStyleLbl="bgAccFollowNode1" presStyleIdx="0" presStyleCnt="4"/>
      <dgm:spPr/>
    </dgm:pt>
    <dgm:pt modelId="{B734D045-B2FF-40B7-8CE3-E7DDF5602B9C}" type="pres">
      <dgm:prSet presAssocID="{A3A85A7E-514C-48AB-BA30-A49CE1359676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851BA3C6-9DCD-46F0-AE58-3DBAF53E2141}" type="pres">
      <dgm:prSet presAssocID="{9589A519-0AB8-4AA5-A858-5CC01D7AF1FF}" presName="bottomLine" presStyleLbl="alignNode1" presStyleIdx="1" presStyleCnt="8">
        <dgm:presLayoutVars/>
      </dgm:prSet>
      <dgm:spPr/>
    </dgm:pt>
    <dgm:pt modelId="{DB4BFE58-1CE6-4350-9A80-E04201603157}" type="pres">
      <dgm:prSet presAssocID="{9589A519-0AB8-4AA5-A858-5CC01D7AF1FF}" presName="nodeText" presStyleLbl="bgAccFollowNode1" presStyleIdx="0" presStyleCnt="4">
        <dgm:presLayoutVars>
          <dgm:bulletEnabled val="1"/>
        </dgm:presLayoutVars>
      </dgm:prSet>
      <dgm:spPr/>
    </dgm:pt>
    <dgm:pt modelId="{34B82617-DE7D-40D0-9EEE-D520856DEDC3}" type="pres">
      <dgm:prSet presAssocID="{A3A85A7E-514C-48AB-BA30-A49CE1359676}" presName="sibTrans" presStyleCnt="0"/>
      <dgm:spPr/>
    </dgm:pt>
    <dgm:pt modelId="{7C16447A-89CA-40C0-A4C8-4699495F53A7}" type="pres">
      <dgm:prSet presAssocID="{45C616B2-9BC6-49EE-ADF0-54F82224D8C1}" presName="compositeNode" presStyleCnt="0">
        <dgm:presLayoutVars>
          <dgm:bulletEnabled val="1"/>
        </dgm:presLayoutVars>
      </dgm:prSet>
      <dgm:spPr/>
    </dgm:pt>
    <dgm:pt modelId="{DB6BCAEB-EA5D-4D6E-8621-EFF78562497A}" type="pres">
      <dgm:prSet presAssocID="{45C616B2-9BC6-49EE-ADF0-54F82224D8C1}" presName="bgRect" presStyleLbl="bgAccFollowNode1" presStyleIdx="1" presStyleCnt="4"/>
      <dgm:spPr/>
    </dgm:pt>
    <dgm:pt modelId="{AC18D0B9-4759-4B03-8AF9-649355E908B1}" type="pres">
      <dgm:prSet presAssocID="{639DB374-09BF-4C5C-AC85-BEF21037B1B9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60F1887D-331E-4B57-99AA-57E0FB1D61C0}" type="pres">
      <dgm:prSet presAssocID="{45C616B2-9BC6-49EE-ADF0-54F82224D8C1}" presName="bottomLine" presStyleLbl="alignNode1" presStyleIdx="3" presStyleCnt="8">
        <dgm:presLayoutVars/>
      </dgm:prSet>
      <dgm:spPr/>
    </dgm:pt>
    <dgm:pt modelId="{21CE5B5E-4EF4-4156-943D-BC99C18F3928}" type="pres">
      <dgm:prSet presAssocID="{45C616B2-9BC6-49EE-ADF0-54F82224D8C1}" presName="nodeText" presStyleLbl="bgAccFollowNode1" presStyleIdx="1" presStyleCnt="4">
        <dgm:presLayoutVars>
          <dgm:bulletEnabled val="1"/>
        </dgm:presLayoutVars>
      </dgm:prSet>
      <dgm:spPr/>
    </dgm:pt>
    <dgm:pt modelId="{E05B588A-F477-4F89-8DE3-A67EA17B9F1A}" type="pres">
      <dgm:prSet presAssocID="{639DB374-09BF-4C5C-AC85-BEF21037B1B9}" presName="sibTrans" presStyleCnt="0"/>
      <dgm:spPr/>
    </dgm:pt>
    <dgm:pt modelId="{C5CD4CAC-0CAA-44D2-8FD0-95763F976970}" type="pres">
      <dgm:prSet presAssocID="{3FA0C6B3-D5B3-43CC-8C29-E57B9A45858D}" presName="compositeNode" presStyleCnt="0">
        <dgm:presLayoutVars>
          <dgm:bulletEnabled val="1"/>
        </dgm:presLayoutVars>
      </dgm:prSet>
      <dgm:spPr/>
    </dgm:pt>
    <dgm:pt modelId="{2D9E1681-9883-47F1-B38A-9DCAA09AC559}" type="pres">
      <dgm:prSet presAssocID="{3FA0C6B3-D5B3-43CC-8C29-E57B9A45858D}" presName="bgRect" presStyleLbl="bgAccFollowNode1" presStyleIdx="2" presStyleCnt="4"/>
      <dgm:spPr/>
    </dgm:pt>
    <dgm:pt modelId="{2DDFACE9-F37E-4F82-B96B-DEBCFC346EAC}" type="pres">
      <dgm:prSet presAssocID="{A39CF7E6-F587-4141-AD74-2BF3FFD019CC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876FD35C-D261-4501-873C-EE90815B520F}" type="pres">
      <dgm:prSet presAssocID="{3FA0C6B3-D5B3-43CC-8C29-E57B9A45858D}" presName="bottomLine" presStyleLbl="alignNode1" presStyleIdx="5" presStyleCnt="8">
        <dgm:presLayoutVars/>
      </dgm:prSet>
      <dgm:spPr/>
    </dgm:pt>
    <dgm:pt modelId="{A82ECC9D-2BB4-4586-8A4F-9B2255AB1D9D}" type="pres">
      <dgm:prSet presAssocID="{3FA0C6B3-D5B3-43CC-8C29-E57B9A45858D}" presName="nodeText" presStyleLbl="bgAccFollowNode1" presStyleIdx="2" presStyleCnt="4">
        <dgm:presLayoutVars>
          <dgm:bulletEnabled val="1"/>
        </dgm:presLayoutVars>
      </dgm:prSet>
      <dgm:spPr/>
    </dgm:pt>
    <dgm:pt modelId="{B575DFD2-6740-4B62-A1A3-E5F46017EB11}" type="pres">
      <dgm:prSet presAssocID="{A39CF7E6-F587-4141-AD74-2BF3FFD019CC}" presName="sibTrans" presStyleCnt="0"/>
      <dgm:spPr/>
    </dgm:pt>
    <dgm:pt modelId="{EAFACF90-68EC-4D9D-A135-636A28DD94BD}" type="pres">
      <dgm:prSet presAssocID="{A7DADBBE-2301-4BFD-9ACA-F82B2B4D4760}" presName="compositeNode" presStyleCnt="0">
        <dgm:presLayoutVars>
          <dgm:bulletEnabled val="1"/>
        </dgm:presLayoutVars>
      </dgm:prSet>
      <dgm:spPr/>
    </dgm:pt>
    <dgm:pt modelId="{91346429-51AE-4A44-B746-63BDE3F5AE30}" type="pres">
      <dgm:prSet presAssocID="{A7DADBBE-2301-4BFD-9ACA-F82B2B4D4760}" presName="bgRect" presStyleLbl="bgAccFollowNode1" presStyleIdx="3" presStyleCnt="4"/>
      <dgm:spPr/>
    </dgm:pt>
    <dgm:pt modelId="{3143E4AF-E7FF-4B86-B68B-1C0F623C6ABD}" type="pres">
      <dgm:prSet presAssocID="{37BBCEF3-3928-46B6-8316-7007D6812425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C582C8F6-EC81-4089-86C7-825D6F292805}" type="pres">
      <dgm:prSet presAssocID="{A7DADBBE-2301-4BFD-9ACA-F82B2B4D4760}" presName="bottomLine" presStyleLbl="alignNode1" presStyleIdx="7" presStyleCnt="8">
        <dgm:presLayoutVars/>
      </dgm:prSet>
      <dgm:spPr/>
    </dgm:pt>
    <dgm:pt modelId="{35339599-093E-47EB-A4ED-7BA98F6C8DC5}" type="pres">
      <dgm:prSet presAssocID="{A7DADBBE-2301-4BFD-9ACA-F82B2B4D476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4C032809-6128-4499-8666-C72865309E44}" type="presOf" srcId="{639DB374-09BF-4C5C-AC85-BEF21037B1B9}" destId="{AC18D0B9-4759-4B03-8AF9-649355E908B1}" srcOrd="0" destOrd="0" presId="urn:microsoft.com/office/officeart/2016/7/layout/BasicLinearProcessNumbered"/>
    <dgm:cxn modelId="{B485D919-12DA-4010-A65F-5E80244D3926}" type="presOf" srcId="{3FA0C6B3-D5B3-43CC-8C29-E57B9A45858D}" destId="{2D9E1681-9883-47F1-B38A-9DCAA09AC559}" srcOrd="0" destOrd="0" presId="urn:microsoft.com/office/officeart/2016/7/layout/BasicLinearProcessNumbered"/>
    <dgm:cxn modelId="{713B4E5B-C1D0-4BE4-8023-62351AA22891}" type="presOf" srcId="{45C616B2-9BC6-49EE-ADF0-54F82224D8C1}" destId="{21CE5B5E-4EF4-4156-943D-BC99C18F3928}" srcOrd="1" destOrd="0" presId="urn:microsoft.com/office/officeart/2016/7/layout/BasicLinearProcessNumbered"/>
    <dgm:cxn modelId="{6400A541-FFF9-4928-9400-941F1D22DE47}" type="presOf" srcId="{9589A519-0AB8-4AA5-A858-5CC01D7AF1FF}" destId="{DB4BFE58-1CE6-4350-9A80-E04201603157}" srcOrd="1" destOrd="0" presId="urn:microsoft.com/office/officeart/2016/7/layout/BasicLinearProcessNumbered"/>
    <dgm:cxn modelId="{990FFF64-E099-4E83-A505-2B836F261FFA}" type="presOf" srcId="{A7DADBBE-2301-4BFD-9ACA-F82B2B4D4760}" destId="{91346429-51AE-4A44-B746-63BDE3F5AE30}" srcOrd="0" destOrd="0" presId="urn:microsoft.com/office/officeart/2016/7/layout/BasicLinearProcessNumbered"/>
    <dgm:cxn modelId="{BA37527D-2416-4F85-AAE7-FB5AA5A5912C}" type="presOf" srcId="{A3A85A7E-514C-48AB-BA30-A49CE1359676}" destId="{B734D045-B2FF-40B7-8CE3-E7DDF5602B9C}" srcOrd="0" destOrd="0" presId="urn:microsoft.com/office/officeart/2016/7/layout/BasicLinearProcessNumbered"/>
    <dgm:cxn modelId="{ED479982-A33F-4523-8BCC-A6B3FC743A42}" type="presOf" srcId="{6656AEC7-9FED-4B96-8882-0A1A5C28105E}" destId="{29251279-5723-41F8-98F5-A39644D1897C}" srcOrd="0" destOrd="0" presId="urn:microsoft.com/office/officeart/2016/7/layout/BasicLinearProcessNumbered"/>
    <dgm:cxn modelId="{F663569C-4466-4F05-9EE8-48FD74EACF4A}" type="presOf" srcId="{37BBCEF3-3928-46B6-8316-7007D6812425}" destId="{3143E4AF-E7FF-4B86-B68B-1C0F623C6ABD}" srcOrd="0" destOrd="0" presId="urn:microsoft.com/office/officeart/2016/7/layout/BasicLinearProcessNumbered"/>
    <dgm:cxn modelId="{FB3AC19E-6F1E-4166-BEEC-4BDCE7E50182}" type="presOf" srcId="{3FA0C6B3-D5B3-43CC-8C29-E57B9A45858D}" destId="{A82ECC9D-2BB4-4586-8A4F-9B2255AB1D9D}" srcOrd="1" destOrd="0" presId="urn:microsoft.com/office/officeart/2016/7/layout/BasicLinearProcessNumbered"/>
    <dgm:cxn modelId="{7F9ED6AD-866C-4ACC-9C4D-B79F39ADF7F3}" type="presOf" srcId="{A39CF7E6-F587-4141-AD74-2BF3FFD019CC}" destId="{2DDFACE9-F37E-4F82-B96B-DEBCFC346EAC}" srcOrd="0" destOrd="0" presId="urn:microsoft.com/office/officeart/2016/7/layout/BasicLinearProcessNumbered"/>
    <dgm:cxn modelId="{3F93EAD5-B823-4062-86B9-88482ECA2D92}" srcId="{6656AEC7-9FED-4B96-8882-0A1A5C28105E}" destId="{3FA0C6B3-D5B3-43CC-8C29-E57B9A45858D}" srcOrd="2" destOrd="0" parTransId="{5438EE49-6CA6-429D-9CB7-2E6E4A991651}" sibTransId="{A39CF7E6-F587-4141-AD74-2BF3FFD019CC}"/>
    <dgm:cxn modelId="{BDB8CCD9-64F6-4F41-B3C1-5621175DC719}" type="presOf" srcId="{A7DADBBE-2301-4BFD-9ACA-F82B2B4D4760}" destId="{35339599-093E-47EB-A4ED-7BA98F6C8DC5}" srcOrd="1" destOrd="0" presId="urn:microsoft.com/office/officeart/2016/7/layout/BasicLinearProcessNumbered"/>
    <dgm:cxn modelId="{B98E28DC-8931-4F9A-A9B5-01FDD9CE35ED}" type="presOf" srcId="{45C616B2-9BC6-49EE-ADF0-54F82224D8C1}" destId="{DB6BCAEB-EA5D-4D6E-8621-EFF78562497A}" srcOrd="0" destOrd="0" presId="urn:microsoft.com/office/officeart/2016/7/layout/BasicLinearProcessNumbered"/>
    <dgm:cxn modelId="{368D75E5-CFE6-4EA8-B53B-5414928AFE94}" srcId="{6656AEC7-9FED-4B96-8882-0A1A5C28105E}" destId="{45C616B2-9BC6-49EE-ADF0-54F82224D8C1}" srcOrd="1" destOrd="0" parTransId="{BD84D1BA-9FD9-451C-9E3D-CA541C05B329}" sibTransId="{639DB374-09BF-4C5C-AC85-BEF21037B1B9}"/>
    <dgm:cxn modelId="{D86F5CE9-886A-42AB-AA45-152D56314896}" srcId="{6656AEC7-9FED-4B96-8882-0A1A5C28105E}" destId="{9589A519-0AB8-4AA5-A858-5CC01D7AF1FF}" srcOrd="0" destOrd="0" parTransId="{8B9CE67C-872A-4FBD-AB2C-CC0BE4EE5146}" sibTransId="{A3A85A7E-514C-48AB-BA30-A49CE1359676}"/>
    <dgm:cxn modelId="{D1B59EF5-C6EB-4FAF-AB94-49FEE0F4BB12}" srcId="{6656AEC7-9FED-4B96-8882-0A1A5C28105E}" destId="{A7DADBBE-2301-4BFD-9ACA-F82B2B4D4760}" srcOrd="3" destOrd="0" parTransId="{E05851E3-23DF-4F91-8EF2-CE5AAF5B9C39}" sibTransId="{37BBCEF3-3928-46B6-8316-7007D6812425}"/>
    <dgm:cxn modelId="{139F28FF-3101-469B-AFEF-83D6D370AC3E}" type="presOf" srcId="{9589A519-0AB8-4AA5-A858-5CC01D7AF1FF}" destId="{25F0690C-953B-4827-9755-86CE04889223}" srcOrd="0" destOrd="0" presId="urn:microsoft.com/office/officeart/2016/7/layout/BasicLinearProcessNumbered"/>
    <dgm:cxn modelId="{718A4CE9-4E83-4583-8F3A-68F8D2A2F5D6}" type="presParOf" srcId="{29251279-5723-41F8-98F5-A39644D1897C}" destId="{22FD9771-E9FC-4F34-BAED-0B4FF278E183}" srcOrd="0" destOrd="0" presId="urn:microsoft.com/office/officeart/2016/7/layout/BasicLinearProcessNumbered"/>
    <dgm:cxn modelId="{82C1BF45-85EC-483E-A1F8-11F05F75F81F}" type="presParOf" srcId="{22FD9771-E9FC-4F34-BAED-0B4FF278E183}" destId="{25F0690C-953B-4827-9755-86CE04889223}" srcOrd="0" destOrd="0" presId="urn:microsoft.com/office/officeart/2016/7/layout/BasicLinearProcessNumbered"/>
    <dgm:cxn modelId="{456D9145-C67F-4BBF-81CC-259889D45051}" type="presParOf" srcId="{22FD9771-E9FC-4F34-BAED-0B4FF278E183}" destId="{B734D045-B2FF-40B7-8CE3-E7DDF5602B9C}" srcOrd="1" destOrd="0" presId="urn:microsoft.com/office/officeart/2016/7/layout/BasicLinearProcessNumbered"/>
    <dgm:cxn modelId="{0EF2B9C1-ACBE-469D-B86B-6ED619B3057E}" type="presParOf" srcId="{22FD9771-E9FC-4F34-BAED-0B4FF278E183}" destId="{851BA3C6-9DCD-46F0-AE58-3DBAF53E2141}" srcOrd="2" destOrd="0" presId="urn:microsoft.com/office/officeart/2016/7/layout/BasicLinearProcessNumbered"/>
    <dgm:cxn modelId="{529FDC33-42F2-4813-87CB-DEA2505B2A4F}" type="presParOf" srcId="{22FD9771-E9FC-4F34-BAED-0B4FF278E183}" destId="{DB4BFE58-1CE6-4350-9A80-E04201603157}" srcOrd="3" destOrd="0" presId="urn:microsoft.com/office/officeart/2016/7/layout/BasicLinearProcessNumbered"/>
    <dgm:cxn modelId="{5FC914AD-F14E-433E-881B-319492557D59}" type="presParOf" srcId="{29251279-5723-41F8-98F5-A39644D1897C}" destId="{34B82617-DE7D-40D0-9EEE-D520856DEDC3}" srcOrd="1" destOrd="0" presId="urn:microsoft.com/office/officeart/2016/7/layout/BasicLinearProcessNumbered"/>
    <dgm:cxn modelId="{41944259-DC1C-42CD-AFBB-D98751EDA239}" type="presParOf" srcId="{29251279-5723-41F8-98F5-A39644D1897C}" destId="{7C16447A-89CA-40C0-A4C8-4699495F53A7}" srcOrd="2" destOrd="0" presId="urn:microsoft.com/office/officeart/2016/7/layout/BasicLinearProcessNumbered"/>
    <dgm:cxn modelId="{852520A4-986A-4E0B-8738-540538C7C8E0}" type="presParOf" srcId="{7C16447A-89CA-40C0-A4C8-4699495F53A7}" destId="{DB6BCAEB-EA5D-4D6E-8621-EFF78562497A}" srcOrd="0" destOrd="0" presId="urn:microsoft.com/office/officeart/2016/7/layout/BasicLinearProcessNumbered"/>
    <dgm:cxn modelId="{CC10D9F7-64D0-45FD-BD21-89539437955E}" type="presParOf" srcId="{7C16447A-89CA-40C0-A4C8-4699495F53A7}" destId="{AC18D0B9-4759-4B03-8AF9-649355E908B1}" srcOrd="1" destOrd="0" presId="urn:microsoft.com/office/officeart/2016/7/layout/BasicLinearProcessNumbered"/>
    <dgm:cxn modelId="{E67329BF-134E-407E-B38C-064F6C84B3C1}" type="presParOf" srcId="{7C16447A-89CA-40C0-A4C8-4699495F53A7}" destId="{60F1887D-331E-4B57-99AA-57E0FB1D61C0}" srcOrd="2" destOrd="0" presId="urn:microsoft.com/office/officeart/2016/7/layout/BasicLinearProcessNumbered"/>
    <dgm:cxn modelId="{87463114-C942-46D4-BD3A-BEDE25084040}" type="presParOf" srcId="{7C16447A-89CA-40C0-A4C8-4699495F53A7}" destId="{21CE5B5E-4EF4-4156-943D-BC99C18F3928}" srcOrd="3" destOrd="0" presId="urn:microsoft.com/office/officeart/2016/7/layout/BasicLinearProcessNumbered"/>
    <dgm:cxn modelId="{0E1ED9A8-9CFF-4057-8549-87F3F31F0C2C}" type="presParOf" srcId="{29251279-5723-41F8-98F5-A39644D1897C}" destId="{E05B588A-F477-4F89-8DE3-A67EA17B9F1A}" srcOrd="3" destOrd="0" presId="urn:microsoft.com/office/officeart/2016/7/layout/BasicLinearProcessNumbered"/>
    <dgm:cxn modelId="{7C561DAC-6CCF-486C-8915-C9C4076477EC}" type="presParOf" srcId="{29251279-5723-41F8-98F5-A39644D1897C}" destId="{C5CD4CAC-0CAA-44D2-8FD0-95763F976970}" srcOrd="4" destOrd="0" presId="urn:microsoft.com/office/officeart/2016/7/layout/BasicLinearProcessNumbered"/>
    <dgm:cxn modelId="{4E84246D-CB53-4910-8901-FD7D0D618415}" type="presParOf" srcId="{C5CD4CAC-0CAA-44D2-8FD0-95763F976970}" destId="{2D9E1681-9883-47F1-B38A-9DCAA09AC559}" srcOrd="0" destOrd="0" presId="urn:microsoft.com/office/officeart/2016/7/layout/BasicLinearProcessNumbered"/>
    <dgm:cxn modelId="{C2DC7CBF-E0B7-4598-ABCD-BA3C9FF2C984}" type="presParOf" srcId="{C5CD4CAC-0CAA-44D2-8FD0-95763F976970}" destId="{2DDFACE9-F37E-4F82-B96B-DEBCFC346EAC}" srcOrd="1" destOrd="0" presId="urn:microsoft.com/office/officeart/2016/7/layout/BasicLinearProcessNumbered"/>
    <dgm:cxn modelId="{7A097811-2419-411A-995C-CBEA97F49AA3}" type="presParOf" srcId="{C5CD4CAC-0CAA-44D2-8FD0-95763F976970}" destId="{876FD35C-D261-4501-873C-EE90815B520F}" srcOrd="2" destOrd="0" presId="urn:microsoft.com/office/officeart/2016/7/layout/BasicLinearProcessNumbered"/>
    <dgm:cxn modelId="{F89EA927-D9ED-4481-8C57-936DED6013A4}" type="presParOf" srcId="{C5CD4CAC-0CAA-44D2-8FD0-95763F976970}" destId="{A82ECC9D-2BB4-4586-8A4F-9B2255AB1D9D}" srcOrd="3" destOrd="0" presId="urn:microsoft.com/office/officeart/2016/7/layout/BasicLinearProcessNumbered"/>
    <dgm:cxn modelId="{DEBEAA0F-91C2-4152-9367-8935E2D5B573}" type="presParOf" srcId="{29251279-5723-41F8-98F5-A39644D1897C}" destId="{B575DFD2-6740-4B62-A1A3-E5F46017EB11}" srcOrd="5" destOrd="0" presId="urn:microsoft.com/office/officeart/2016/7/layout/BasicLinearProcessNumbered"/>
    <dgm:cxn modelId="{6405A375-6204-4519-9BD2-B6094A21AC52}" type="presParOf" srcId="{29251279-5723-41F8-98F5-A39644D1897C}" destId="{EAFACF90-68EC-4D9D-A135-636A28DD94BD}" srcOrd="6" destOrd="0" presId="urn:microsoft.com/office/officeart/2016/7/layout/BasicLinearProcessNumbered"/>
    <dgm:cxn modelId="{6E7FAC27-98FF-4902-B273-C931EEA9E74E}" type="presParOf" srcId="{EAFACF90-68EC-4D9D-A135-636A28DD94BD}" destId="{91346429-51AE-4A44-B746-63BDE3F5AE30}" srcOrd="0" destOrd="0" presId="urn:microsoft.com/office/officeart/2016/7/layout/BasicLinearProcessNumbered"/>
    <dgm:cxn modelId="{59359D3A-7901-4387-9671-29045876BF9F}" type="presParOf" srcId="{EAFACF90-68EC-4D9D-A135-636A28DD94BD}" destId="{3143E4AF-E7FF-4B86-B68B-1C0F623C6ABD}" srcOrd="1" destOrd="0" presId="urn:microsoft.com/office/officeart/2016/7/layout/BasicLinearProcessNumbered"/>
    <dgm:cxn modelId="{0FE0C24B-A7A5-49D5-B9E7-900756525056}" type="presParOf" srcId="{EAFACF90-68EC-4D9D-A135-636A28DD94BD}" destId="{C582C8F6-EC81-4089-86C7-825D6F292805}" srcOrd="2" destOrd="0" presId="urn:microsoft.com/office/officeart/2016/7/layout/BasicLinearProcessNumbered"/>
    <dgm:cxn modelId="{608FBF49-9713-4BDD-AADD-0C83DC0A08AA}" type="presParOf" srcId="{EAFACF90-68EC-4D9D-A135-636A28DD94BD}" destId="{35339599-093E-47EB-A4ED-7BA98F6C8DC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5D53A7-D549-4A6E-AF40-7AAC1447D146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7710A1-1DB3-493D-B1ED-5C28D1D3B81A}">
      <dgm:prSet phldrT="[Text]" custT="1"/>
      <dgm:spPr/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Quick Learning App</a:t>
          </a:r>
        </a:p>
      </dgm:t>
    </dgm:pt>
    <dgm:pt modelId="{769B8550-16A1-443F-8963-FF87C9BE1E62}" type="parTrans" cxnId="{622788E0-247C-4BCD-99DE-B685B5BCFFE0}">
      <dgm:prSet/>
      <dgm:spPr/>
      <dgm:t>
        <a:bodyPr/>
        <a:lstStyle/>
        <a:p>
          <a:endParaRPr lang="en-US"/>
        </a:p>
      </dgm:t>
    </dgm:pt>
    <dgm:pt modelId="{D9B218D9-1107-4659-8DDF-F7586CA7AE4E}" type="sibTrans" cxnId="{622788E0-247C-4BCD-99DE-B685B5BCFFE0}">
      <dgm:prSet/>
      <dgm:spPr/>
      <dgm:t>
        <a:bodyPr/>
        <a:lstStyle/>
        <a:p>
          <a:endParaRPr lang="en-US"/>
        </a:p>
      </dgm:t>
    </dgm:pt>
    <dgm:pt modelId="{E0BE305A-5DA2-40A4-A4DD-B2894C52E0BA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Authentication &amp; Authorization</a:t>
          </a:r>
        </a:p>
      </dgm:t>
    </dgm:pt>
    <dgm:pt modelId="{48EA1761-78FF-429A-B8F1-FCD81E07E10B}" type="parTrans" cxnId="{62E0CCD8-F1FF-4CA2-9EC7-ACF51D6247B2}">
      <dgm:prSet/>
      <dgm:spPr/>
      <dgm:t>
        <a:bodyPr/>
        <a:lstStyle/>
        <a:p>
          <a:endParaRPr lang="en-US"/>
        </a:p>
      </dgm:t>
    </dgm:pt>
    <dgm:pt modelId="{7E946666-69C7-4F95-9DCB-107084939D9C}" type="sibTrans" cxnId="{62E0CCD8-F1FF-4CA2-9EC7-ACF51D6247B2}">
      <dgm:prSet/>
      <dgm:spPr/>
      <dgm:t>
        <a:bodyPr/>
        <a:lstStyle/>
        <a:p>
          <a:endParaRPr lang="en-US"/>
        </a:p>
      </dgm:t>
    </dgm:pt>
    <dgm:pt modelId="{C5D325A8-7FD5-4138-BAC6-98BA4EA25FF9}">
      <dgm:prSet phldrT="[Text]" custT="1"/>
      <dgm:spPr/>
      <dgm:t>
        <a:bodyPr/>
        <a:lstStyle/>
        <a:p>
          <a:r>
            <a:rPr lang="en-US" sz="1100" b="1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  <a:endParaRPr lang="en-US" sz="1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678FDB-BED4-41A0-BD11-CA33DF92A0A9}" type="parTrans" cxnId="{B8F1EB0B-5802-4BC6-9959-F8CA1765C768}">
      <dgm:prSet/>
      <dgm:spPr/>
      <dgm:t>
        <a:bodyPr/>
        <a:lstStyle/>
        <a:p>
          <a:endParaRPr lang="en-US"/>
        </a:p>
      </dgm:t>
    </dgm:pt>
    <dgm:pt modelId="{59A52B34-3462-4936-8A26-1D196844E9C0}" type="sibTrans" cxnId="{B8F1EB0B-5802-4BC6-9959-F8CA1765C768}">
      <dgm:prSet/>
      <dgm:spPr/>
      <dgm:t>
        <a:bodyPr/>
        <a:lstStyle/>
        <a:p>
          <a:endParaRPr lang="en-US"/>
        </a:p>
      </dgm:t>
    </dgm:pt>
    <dgm:pt modelId="{CACB3E4B-C9E6-40B4-9C5D-10D6898EDDF7}">
      <dgm:prSet phldrT="[Text]" custT="1"/>
      <dgm:spPr/>
      <dgm:t>
        <a:bodyPr/>
        <a:lstStyle/>
        <a:p>
          <a:r>
            <a:rPr lang="en-US" sz="1000" b="1">
              <a:latin typeface="Times New Roman" panose="02020603050405020304" pitchFamily="18" charset="0"/>
              <a:cs typeface="Times New Roman" panose="02020603050405020304" pitchFamily="18" charset="0"/>
            </a:rPr>
            <a:t>Professor</a:t>
          </a:r>
          <a:endParaRPr lang="en-US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10696B-98CC-48DF-AB9A-5E0F66ECCD0B}" type="parTrans" cxnId="{3ED8F39E-B64D-4280-99C1-E4BED338848B}">
      <dgm:prSet/>
      <dgm:spPr/>
      <dgm:t>
        <a:bodyPr/>
        <a:lstStyle/>
        <a:p>
          <a:endParaRPr lang="en-US"/>
        </a:p>
      </dgm:t>
    </dgm:pt>
    <dgm:pt modelId="{CDB96D6E-BC1E-4F11-BFD9-D810CF626F2B}" type="sibTrans" cxnId="{3ED8F39E-B64D-4280-99C1-E4BED338848B}">
      <dgm:prSet/>
      <dgm:spPr/>
      <dgm:t>
        <a:bodyPr/>
        <a:lstStyle/>
        <a:p>
          <a:endParaRPr lang="en-US"/>
        </a:p>
      </dgm:t>
    </dgm:pt>
    <dgm:pt modelId="{BAE2EEB5-F14B-417A-AF49-614F0BAD54B5}">
      <dgm:prSet phldrT="[Text]" custT="1"/>
      <dgm:spPr/>
      <dgm:t>
        <a:bodyPr/>
        <a:lstStyle/>
        <a:p>
          <a:r>
            <a:rPr lang="en-US" sz="900" b="1">
              <a:latin typeface="Times New Roman" panose="02020603050405020304" pitchFamily="18" charset="0"/>
              <a:cs typeface="Times New Roman" panose="02020603050405020304" pitchFamily="18" charset="0"/>
            </a:rPr>
            <a:t>Student</a:t>
          </a:r>
          <a:endParaRPr lang="en-US" sz="9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03F665-E25D-4E2C-8B52-7122A3C9A32D}" type="parTrans" cxnId="{D291CC50-6015-45A9-8836-74AB5A12EC9A}">
      <dgm:prSet/>
      <dgm:spPr/>
      <dgm:t>
        <a:bodyPr/>
        <a:lstStyle/>
        <a:p>
          <a:endParaRPr lang="en-US"/>
        </a:p>
      </dgm:t>
    </dgm:pt>
    <dgm:pt modelId="{6FDD356C-FB11-477B-B6E0-789AC26979AF}" type="sibTrans" cxnId="{D291CC50-6015-45A9-8836-74AB5A12EC9A}">
      <dgm:prSet/>
      <dgm:spPr/>
      <dgm:t>
        <a:bodyPr/>
        <a:lstStyle/>
        <a:p>
          <a:endParaRPr lang="en-US"/>
        </a:p>
      </dgm:t>
    </dgm:pt>
    <dgm:pt modelId="{C533535A-527E-47D3-8DFC-51FDB22A2057}">
      <dgm:prSet phldrT="[Text]" custT="1"/>
      <dgm:spPr/>
      <dgm:t>
        <a:bodyPr/>
        <a:lstStyle/>
        <a:p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Departments, Courses, Professors, and Students list.</a:t>
          </a:r>
        </a:p>
      </dgm:t>
    </dgm:pt>
    <dgm:pt modelId="{1F1B2C09-2C76-47E1-95F7-825350E8189F}" type="parTrans" cxnId="{7406D7C6-174E-4D14-A4F2-09FCDAE1099D}">
      <dgm:prSet/>
      <dgm:spPr/>
      <dgm:t>
        <a:bodyPr/>
        <a:lstStyle/>
        <a:p>
          <a:endParaRPr lang="en-US"/>
        </a:p>
      </dgm:t>
    </dgm:pt>
    <dgm:pt modelId="{83E96E68-F92C-4D68-A7E4-D788FEAAF5EC}" type="sibTrans" cxnId="{7406D7C6-174E-4D14-A4F2-09FCDAE1099D}">
      <dgm:prSet/>
      <dgm:spPr/>
      <dgm:t>
        <a:bodyPr/>
        <a:lstStyle/>
        <a:p>
          <a:endParaRPr lang="en-US"/>
        </a:p>
      </dgm:t>
    </dgm:pt>
    <dgm:pt modelId="{A2579811-C80C-4FD9-85D6-7714D9826FC1}">
      <dgm:prSet phldrT="[Text]" custT="1"/>
      <dgm:spPr/>
      <dgm:t>
        <a:bodyPr/>
        <a:lstStyle/>
        <a:p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Maintaining and monitoring the professors and student's profile.</a:t>
          </a:r>
        </a:p>
      </dgm:t>
    </dgm:pt>
    <dgm:pt modelId="{F4AF4C39-8177-4B98-BFC4-7A31970D6AD0}" type="parTrans" cxnId="{592309BE-F9FA-480B-B065-9D6724CA63FF}">
      <dgm:prSet/>
      <dgm:spPr/>
      <dgm:t>
        <a:bodyPr/>
        <a:lstStyle/>
        <a:p>
          <a:endParaRPr lang="en-US"/>
        </a:p>
      </dgm:t>
    </dgm:pt>
    <dgm:pt modelId="{F7CF96A1-617E-4107-A91F-AC307A9B8A89}" type="sibTrans" cxnId="{592309BE-F9FA-480B-B065-9D6724CA63FF}">
      <dgm:prSet/>
      <dgm:spPr/>
      <dgm:t>
        <a:bodyPr/>
        <a:lstStyle/>
        <a:p>
          <a:endParaRPr lang="en-US"/>
        </a:p>
      </dgm:t>
    </dgm:pt>
    <dgm:pt modelId="{B341E585-E1AD-4D3F-9B12-1DAA2D1B878B}">
      <dgm:prSet phldrT="[Text]" custT="1"/>
      <dgm:spPr/>
      <dgm:t>
        <a:bodyPr/>
        <a:lstStyle/>
        <a:p>
          <a:r>
            <a:rPr lang="en-US" sz="11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4C7D31-F83B-4929-AA42-B2E6FE35578F}" type="parTrans" cxnId="{E0539C0E-57F9-4E46-B39E-945C0807F1D8}">
      <dgm:prSet/>
      <dgm:spPr/>
      <dgm:t>
        <a:bodyPr/>
        <a:lstStyle/>
        <a:p>
          <a:endParaRPr lang="en-US"/>
        </a:p>
      </dgm:t>
    </dgm:pt>
    <dgm:pt modelId="{3DCB4124-E77D-4B47-B00A-682ED5DE929E}" type="sibTrans" cxnId="{E0539C0E-57F9-4E46-B39E-945C0807F1D8}">
      <dgm:prSet/>
      <dgm:spPr/>
      <dgm:t>
        <a:bodyPr/>
        <a:lstStyle/>
        <a:p>
          <a:endParaRPr lang="en-US"/>
        </a:p>
      </dgm:t>
    </dgm:pt>
    <dgm:pt modelId="{0C0F18AF-7CC4-43AB-BCC5-2C0ACDB4F51F}">
      <dgm:prSet phldrT="[Text]" custT="1"/>
      <dgm:spPr/>
      <dgm:t>
        <a:bodyPr/>
        <a:lstStyle/>
        <a:p>
          <a:r>
            <a:rPr lang="en-US" sz="1100">
              <a:latin typeface="Times New Roman" panose="02020603050405020304" pitchFamily="18" charset="0"/>
              <a:cs typeface="Times New Roman" panose="02020603050405020304" pitchFamily="18" charset="0"/>
            </a:rPr>
            <a:t>Maintaining and monitoring courses content up-to-date.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11B983-13E6-4FB0-8CCA-2D59AB28E7DC}" type="parTrans" cxnId="{D6615B8A-7B74-4163-9C10-0653CD228A18}">
      <dgm:prSet/>
      <dgm:spPr/>
      <dgm:t>
        <a:bodyPr/>
        <a:lstStyle/>
        <a:p>
          <a:endParaRPr lang="en-US"/>
        </a:p>
      </dgm:t>
    </dgm:pt>
    <dgm:pt modelId="{ADB4CB15-615F-41BE-9E1D-B0EB73B4F1AB}" type="sibTrans" cxnId="{D6615B8A-7B74-4163-9C10-0653CD228A18}">
      <dgm:prSet/>
      <dgm:spPr/>
      <dgm:t>
        <a:bodyPr/>
        <a:lstStyle/>
        <a:p>
          <a:endParaRPr lang="en-US"/>
        </a:p>
      </dgm:t>
    </dgm:pt>
    <dgm:pt modelId="{03CEBED2-81C0-43CE-936F-8336E9079B44}">
      <dgm:prSet phldrT="[Text]" custT="1"/>
      <dgm:spPr/>
      <dgm:t>
        <a:bodyPr/>
        <a:lstStyle/>
        <a:p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Looking into Accounts.</a:t>
          </a:r>
        </a:p>
      </dgm:t>
    </dgm:pt>
    <dgm:pt modelId="{AB077A27-065C-4944-9EE2-782D48EFE127}" type="parTrans" cxnId="{BB89420A-3F4F-4463-AE96-548DC9632FDD}">
      <dgm:prSet/>
      <dgm:spPr/>
      <dgm:t>
        <a:bodyPr/>
        <a:lstStyle/>
        <a:p>
          <a:endParaRPr lang="en-US"/>
        </a:p>
      </dgm:t>
    </dgm:pt>
    <dgm:pt modelId="{9BD4D457-18CD-40B3-B4B1-AE71486B8701}" type="sibTrans" cxnId="{BB89420A-3F4F-4463-AE96-548DC9632FDD}">
      <dgm:prSet/>
      <dgm:spPr/>
      <dgm:t>
        <a:bodyPr/>
        <a:lstStyle/>
        <a:p>
          <a:endParaRPr lang="en-US"/>
        </a:p>
      </dgm:t>
    </dgm:pt>
    <dgm:pt modelId="{32BB8DD8-B64C-4919-B80D-601C88D25CA7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Upcoming schedules.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51C698-F9AA-496C-874A-E1C79148631A}" type="parTrans" cxnId="{0B14BE0B-3BBF-4BB5-A110-049FE673FA79}">
      <dgm:prSet/>
      <dgm:spPr/>
      <dgm:t>
        <a:bodyPr/>
        <a:lstStyle/>
        <a:p>
          <a:endParaRPr lang="en-US"/>
        </a:p>
      </dgm:t>
    </dgm:pt>
    <dgm:pt modelId="{41EB5233-DA19-4E0B-9034-D8044F8A1E2B}" type="sibTrans" cxnId="{0B14BE0B-3BBF-4BB5-A110-049FE673FA79}">
      <dgm:prSet/>
      <dgm:spPr/>
      <dgm:t>
        <a:bodyPr/>
        <a:lstStyle/>
        <a:p>
          <a:endParaRPr lang="en-US"/>
        </a:p>
      </dgm:t>
    </dgm:pt>
    <dgm:pt modelId="{0B2D6D49-1D9D-4912-870E-D26CDC827919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List of courses.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5FDE0C-CFE6-4D93-A593-46CC1922D749}" type="parTrans" cxnId="{4C9EBFE9-4A91-412B-A361-C22D91EFF5E3}">
      <dgm:prSet/>
      <dgm:spPr/>
      <dgm:t>
        <a:bodyPr/>
        <a:lstStyle/>
        <a:p>
          <a:endParaRPr lang="en-US"/>
        </a:p>
      </dgm:t>
    </dgm:pt>
    <dgm:pt modelId="{979CD245-7D5C-4A56-8530-CDEE94259B0A}" type="sibTrans" cxnId="{4C9EBFE9-4A91-412B-A361-C22D91EFF5E3}">
      <dgm:prSet/>
      <dgm:spPr/>
      <dgm:t>
        <a:bodyPr/>
        <a:lstStyle/>
        <a:p>
          <a:endParaRPr lang="en-US"/>
        </a:p>
      </dgm:t>
    </dgm:pt>
    <dgm:pt modelId="{FBC1438C-5537-4555-92BA-735BA57D3773}">
      <dgm:prSet phldrT="[Text]" custT="1"/>
      <dgm:spPr/>
      <dgm:t>
        <a:bodyPr/>
        <a:lstStyle/>
        <a:p>
          <a:r>
            <a:rPr lang="en-US" sz="1000" dirty="0">
              <a:latin typeface="Times New Roman" panose="02020603050405020304" pitchFamily="18" charset="0"/>
              <a:cs typeface="Times New Roman" panose="02020603050405020304" pitchFamily="18" charset="0"/>
            </a:rPr>
            <a:t>Attend live classes.</a:t>
          </a:r>
        </a:p>
      </dgm:t>
    </dgm:pt>
    <dgm:pt modelId="{DDECE053-1B52-42A1-9970-5160638DF32C}" type="parTrans" cxnId="{E695F59B-88F0-449C-9EC4-C3C86BA50D16}">
      <dgm:prSet/>
      <dgm:spPr/>
      <dgm:t>
        <a:bodyPr/>
        <a:lstStyle/>
        <a:p>
          <a:endParaRPr lang="en-US"/>
        </a:p>
      </dgm:t>
    </dgm:pt>
    <dgm:pt modelId="{560CE0FE-FA37-4DFC-879B-8814313F30C5}" type="sibTrans" cxnId="{E695F59B-88F0-449C-9EC4-C3C86BA50D16}">
      <dgm:prSet/>
      <dgm:spPr/>
      <dgm:t>
        <a:bodyPr/>
        <a:lstStyle/>
        <a:p>
          <a:endParaRPr lang="en-US"/>
        </a:p>
      </dgm:t>
    </dgm:pt>
    <dgm:pt modelId="{938663F9-F954-4FA6-B720-EFB420A7A5C1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Uploading course related contents.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A67EE9-2CFB-4336-97FA-C93BA4EBC095}" type="parTrans" cxnId="{B7539315-0297-4E2B-BB32-8251A55FFCCA}">
      <dgm:prSet/>
      <dgm:spPr/>
      <dgm:t>
        <a:bodyPr/>
        <a:lstStyle/>
        <a:p>
          <a:endParaRPr lang="en-US"/>
        </a:p>
      </dgm:t>
    </dgm:pt>
    <dgm:pt modelId="{26CB0247-F406-44D8-A164-96580D8078BF}" type="sibTrans" cxnId="{B7539315-0297-4E2B-BB32-8251A55FFCCA}">
      <dgm:prSet/>
      <dgm:spPr/>
      <dgm:t>
        <a:bodyPr/>
        <a:lstStyle/>
        <a:p>
          <a:endParaRPr lang="en-US"/>
        </a:p>
      </dgm:t>
    </dgm:pt>
    <dgm:pt modelId="{CC7FA3ED-A7AF-4467-888B-AE6B980C8FC3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Uploading assignments, quizzes and exams.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6FA221-5D4B-4522-AD23-81A836F69F77}" type="parTrans" cxnId="{E054F662-7F14-4482-843F-6562FE8E54F3}">
      <dgm:prSet/>
      <dgm:spPr/>
      <dgm:t>
        <a:bodyPr/>
        <a:lstStyle/>
        <a:p>
          <a:endParaRPr lang="en-US"/>
        </a:p>
      </dgm:t>
    </dgm:pt>
    <dgm:pt modelId="{7486F1E1-7EE4-4F44-808F-400157545B77}" type="sibTrans" cxnId="{E054F662-7F14-4482-843F-6562FE8E54F3}">
      <dgm:prSet/>
      <dgm:spPr/>
      <dgm:t>
        <a:bodyPr/>
        <a:lstStyle/>
        <a:p>
          <a:endParaRPr lang="en-US"/>
        </a:p>
      </dgm:t>
    </dgm:pt>
    <dgm:pt modelId="{25878E32-4342-455F-A8EA-3CE657188110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Give marks and feedbacks.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07F0E6-A55E-46DC-9B49-787E13F05753}" type="parTrans" cxnId="{A03185E3-C6A6-4D59-98B5-417C1E19AB16}">
      <dgm:prSet/>
      <dgm:spPr/>
      <dgm:t>
        <a:bodyPr/>
        <a:lstStyle/>
        <a:p>
          <a:endParaRPr lang="en-US"/>
        </a:p>
      </dgm:t>
    </dgm:pt>
    <dgm:pt modelId="{0AD0ED19-D4F8-419F-A900-311FADA61EB2}" type="sibTrans" cxnId="{A03185E3-C6A6-4D59-98B5-417C1E19AB16}">
      <dgm:prSet/>
      <dgm:spPr/>
      <dgm:t>
        <a:bodyPr/>
        <a:lstStyle/>
        <a:p>
          <a:endParaRPr lang="en-US"/>
        </a:p>
      </dgm:t>
    </dgm:pt>
    <dgm:pt modelId="{94E9C0C1-42A5-471C-8F33-EA244733DDDD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Monitoring the student's progress.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DCCD5A-752C-40CC-8F19-9B027C8C9146}" type="parTrans" cxnId="{7A691FB3-AA4F-460D-99C1-0A9747889901}">
      <dgm:prSet/>
      <dgm:spPr/>
      <dgm:t>
        <a:bodyPr/>
        <a:lstStyle/>
        <a:p>
          <a:endParaRPr lang="en-US"/>
        </a:p>
      </dgm:t>
    </dgm:pt>
    <dgm:pt modelId="{F59751F1-4BC0-48C9-BB6D-2B9F5C0ADF0D}" type="sibTrans" cxnId="{7A691FB3-AA4F-460D-99C1-0A9747889901}">
      <dgm:prSet/>
      <dgm:spPr/>
      <dgm:t>
        <a:bodyPr/>
        <a:lstStyle/>
        <a:p>
          <a:endParaRPr lang="en-US"/>
        </a:p>
      </dgm:t>
    </dgm:pt>
    <dgm:pt modelId="{EDF7DBDF-22F5-4EBB-B616-52AF7305E9DF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Conduct Study hours.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AFEE6A-E11C-4605-A5D8-C3BFFA6A2DFA}" type="parTrans" cxnId="{02857439-ECA5-4E64-945B-46B83193CFAF}">
      <dgm:prSet/>
      <dgm:spPr/>
      <dgm:t>
        <a:bodyPr/>
        <a:lstStyle/>
        <a:p>
          <a:endParaRPr lang="en-US"/>
        </a:p>
      </dgm:t>
    </dgm:pt>
    <dgm:pt modelId="{C3A05B8B-158A-405B-91DD-D335C23B59BC}" type="sibTrans" cxnId="{02857439-ECA5-4E64-945B-46B83193CFAF}">
      <dgm:prSet/>
      <dgm:spPr/>
      <dgm:t>
        <a:bodyPr/>
        <a:lstStyle/>
        <a:p>
          <a:endParaRPr lang="en-US"/>
        </a:p>
      </dgm:t>
    </dgm:pt>
    <dgm:pt modelId="{7179BBC2-0F43-426A-8569-B8B7774FC376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Special Classes.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BC9A10-C9B5-479E-B0EF-0C21B366FAAB}" type="parTrans" cxnId="{9014F481-F9E4-4E09-9AB8-FD9B06832C58}">
      <dgm:prSet/>
      <dgm:spPr/>
      <dgm:t>
        <a:bodyPr/>
        <a:lstStyle/>
        <a:p>
          <a:endParaRPr lang="en-US"/>
        </a:p>
      </dgm:t>
    </dgm:pt>
    <dgm:pt modelId="{F8DE1821-A75D-4EE0-A1AA-435EF6DA4C8B}" type="sibTrans" cxnId="{9014F481-F9E4-4E09-9AB8-FD9B06832C58}">
      <dgm:prSet/>
      <dgm:spPr/>
      <dgm:t>
        <a:bodyPr/>
        <a:lstStyle/>
        <a:p>
          <a:endParaRPr lang="en-US"/>
        </a:p>
      </dgm:t>
    </dgm:pt>
    <dgm:pt modelId="{7D674EEA-884E-4C0E-9D97-C17EB5B4F83B}">
      <dgm:prSet phldrT="[Text]" custT="1"/>
      <dgm:spPr/>
      <dgm:t>
        <a:bodyPr/>
        <a:lstStyle/>
        <a:p>
          <a:r>
            <a:rPr lang="en-US" sz="10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1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E6336B-DAB3-427C-8387-12A118270930}" type="parTrans" cxnId="{068F66D5-6871-46E2-A44C-20F710D7C33E}">
      <dgm:prSet/>
      <dgm:spPr/>
      <dgm:t>
        <a:bodyPr/>
        <a:lstStyle/>
        <a:p>
          <a:endParaRPr lang="en-US"/>
        </a:p>
      </dgm:t>
    </dgm:pt>
    <dgm:pt modelId="{2D8A5DAA-D4D8-477A-BA81-E5FB3794769B}" type="sibTrans" cxnId="{068F66D5-6871-46E2-A44C-20F710D7C33E}">
      <dgm:prSet/>
      <dgm:spPr/>
      <dgm:t>
        <a:bodyPr/>
        <a:lstStyle/>
        <a:p>
          <a:endParaRPr lang="en-US"/>
        </a:p>
      </dgm:t>
    </dgm:pt>
    <dgm:pt modelId="{C0D5D65E-E502-46F5-96AA-58D6DFA2D953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List of courses.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68F76A-D81E-4507-A574-4BB7B54DEAAC}" type="parTrans" cxnId="{F1910F88-9CFC-4566-8E7E-36C79C1F70C3}">
      <dgm:prSet/>
      <dgm:spPr/>
      <dgm:t>
        <a:bodyPr/>
        <a:lstStyle/>
        <a:p>
          <a:endParaRPr lang="en-US"/>
        </a:p>
      </dgm:t>
    </dgm:pt>
    <dgm:pt modelId="{7413090B-5724-41BA-8E39-3B0AEE5BC78D}" type="sibTrans" cxnId="{F1910F88-9CFC-4566-8E7E-36C79C1F70C3}">
      <dgm:prSet/>
      <dgm:spPr/>
      <dgm:t>
        <a:bodyPr/>
        <a:lstStyle/>
        <a:p>
          <a:endParaRPr lang="en-US"/>
        </a:p>
      </dgm:t>
    </dgm:pt>
    <dgm:pt modelId="{AD841BBE-1677-433D-8DA2-7D85C4EB2362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Weekly schedule.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C5C1C4-B5E3-4528-9DFB-9849EC5CFEA1}" type="parTrans" cxnId="{4E2435FA-83B4-4EDC-809E-C388D52C0687}">
      <dgm:prSet/>
      <dgm:spPr/>
      <dgm:t>
        <a:bodyPr/>
        <a:lstStyle/>
        <a:p>
          <a:endParaRPr lang="en-US"/>
        </a:p>
      </dgm:t>
    </dgm:pt>
    <dgm:pt modelId="{CB344AFA-3A4C-49E4-B40E-67B186758655}" type="sibTrans" cxnId="{4E2435FA-83B4-4EDC-809E-C388D52C0687}">
      <dgm:prSet/>
      <dgm:spPr/>
      <dgm:t>
        <a:bodyPr/>
        <a:lstStyle/>
        <a:p>
          <a:endParaRPr lang="en-US"/>
        </a:p>
      </dgm:t>
    </dgm:pt>
    <dgm:pt modelId="{EFD6B8C1-BDE4-43F2-8849-03F8470C2347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Personal profile.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D86A30-E703-455E-B86F-ED0F502C6300}" type="parTrans" cxnId="{ECE67184-5442-41BF-9373-E8DAD98DA5B5}">
      <dgm:prSet/>
      <dgm:spPr/>
      <dgm:t>
        <a:bodyPr/>
        <a:lstStyle/>
        <a:p>
          <a:endParaRPr lang="en-US"/>
        </a:p>
      </dgm:t>
    </dgm:pt>
    <dgm:pt modelId="{37F48B60-92D2-4837-AB3B-83D956A8B8B1}" type="sibTrans" cxnId="{ECE67184-5442-41BF-9373-E8DAD98DA5B5}">
      <dgm:prSet/>
      <dgm:spPr/>
      <dgm:t>
        <a:bodyPr/>
        <a:lstStyle/>
        <a:p>
          <a:endParaRPr lang="en-US"/>
        </a:p>
      </dgm:t>
    </dgm:pt>
    <dgm:pt modelId="{43FC5CE6-3DF2-4C1F-812D-C355D398FAED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Upload assignments, write exams, submit quizzes.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9E5D85-BA87-4CB9-B61D-0402BAF4D602}" type="parTrans" cxnId="{011AE235-0E74-4522-B873-60EA243A790D}">
      <dgm:prSet/>
      <dgm:spPr/>
      <dgm:t>
        <a:bodyPr/>
        <a:lstStyle/>
        <a:p>
          <a:endParaRPr lang="en-US"/>
        </a:p>
      </dgm:t>
    </dgm:pt>
    <dgm:pt modelId="{1ADC947A-CB62-457D-BF9D-0A508ECAB81D}" type="sibTrans" cxnId="{011AE235-0E74-4522-B873-60EA243A790D}">
      <dgm:prSet/>
      <dgm:spPr/>
      <dgm:t>
        <a:bodyPr/>
        <a:lstStyle/>
        <a:p>
          <a:endParaRPr lang="en-US"/>
        </a:p>
      </dgm:t>
    </dgm:pt>
    <dgm:pt modelId="{39DC730B-6911-4476-9F28-99E3488183CC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Marks.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8E35B7-731A-4FC4-B746-EA4E844C6504}" type="parTrans" cxnId="{B6BC16CA-A9C2-472C-8F09-F40C57BA0021}">
      <dgm:prSet/>
      <dgm:spPr/>
      <dgm:t>
        <a:bodyPr/>
        <a:lstStyle/>
        <a:p>
          <a:endParaRPr lang="en-US"/>
        </a:p>
      </dgm:t>
    </dgm:pt>
    <dgm:pt modelId="{3696FD31-4A3D-4E5B-ADCA-4533E7DEF60B}" type="sibTrans" cxnId="{B6BC16CA-A9C2-472C-8F09-F40C57BA0021}">
      <dgm:prSet/>
      <dgm:spPr/>
      <dgm:t>
        <a:bodyPr/>
        <a:lstStyle/>
        <a:p>
          <a:endParaRPr lang="en-US"/>
        </a:p>
      </dgm:t>
    </dgm:pt>
    <dgm:pt modelId="{06A643F8-36B2-4F59-8753-B4462D08D4E9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Achievements.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965898-16F1-475D-88AB-BF697FFCB392}" type="parTrans" cxnId="{DEC19344-9FB6-462B-8D31-5319FA7D1529}">
      <dgm:prSet/>
      <dgm:spPr/>
      <dgm:t>
        <a:bodyPr/>
        <a:lstStyle/>
        <a:p>
          <a:endParaRPr lang="en-US"/>
        </a:p>
      </dgm:t>
    </dgm:pt>
    <dgm:pt modelId="{6A96BB7E-16F0-49C0-935D-9713E8442A69}" type="sibTrans" cxnId="{DEC19344-9FB6-462B-8D31-5319FA7D1529}">
      <dgm:prSet/>
      <dgm:spPr/>
      <dgm:t>
        <a:bodyPr/>
        <a:lstStyle/>
        <a:p>
          <a:endParaRPr lang="en-US"/>
        </a:p>
      </dgm:t>
    </dgm:pt>
    <dgm:pt modelId="{00BA721A-47E6-4E8E-99E6-E51846EAC05E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Workshops.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D8C9AB-69A7-4127-866E-D9336D0322FD}" type="parTrans" cxnId="{55379F63-D7FE-439C-9D8B-E3958BC9A492}">
      <dgm:prSet/>
      <dgm:spPr/>
      <dgm:t>
        <a:bodyPr/>
        <a:lstStyle/>
        <a:p>
          <a:endParaRPr lang="en-US"/>
        </a:p>
      </dgm:t>
    </dgm:pt>
    <dgm:pt modelId="{D5F88596-09FA-4BE9-8570-2E93F5AB06C7}" type="sibTrans" cxnId="{55379F63-D7FE-439C-9D8B-E3958BC9A492}">
      <dgm:prSet/>
      <dgm:spPr/>
      <dgm:t>
        <a:bodyPr/>
        <a:lstStyle/>
        <a:p>
          <a:endParaRPr lang="en-US"/>
        </a:p>
      </dgm:t>
    </dgm:pt>
    <dgm:pt modelId="{8320FCE3-8B68-428A-B625-0159B51FAFE6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Badges.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F3FDA9-7BBD-4732-AC91-C74F1B8DDED7}" type="parTrans" cxnId="{5F4ED758-2AC7-46D7-A0FA-78581D08EA30}">
      <dgm:prSet/>
      <dgm:spPr/>
      <dgm:t>
        <a:bodyPr/>
        <a:lstStyle/>
        <a:p>
          <a:endParaRPr lang="en-US"/>
        </a:p>
      </dgm:t>
    </dgm:pt>
    <dgm:pt modelId="{9C78E36F-AB40-4268-AA75-CDBB5ECB1A0C}" type="sibTrans" cxnId="{5F4ED758-2AC7-46D7-A0FA-78581D08EA30}">
      <dgm:prSet/>
      <dgm:spPr/>
      <dgm:t>
        <a:bodyPr/>
        <a:lstStyle/>
        <a:p>
          <a:endParaRPr lang="en-US"/>
        </a:p>
      </dgm:t>
    </dgm:pt>
    <dgm:pt modelId="{43AEE155-73DA-4339-8042-80B5095003A3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Certifications.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57BDC1-61D9-49E1-B9D6-2A7D94892D01}" type="parTrans" cxnId="{A5BD479D-8C3C-42FA-BE36-F7EF94C667BC}">
      <dgm:prSet/>
      <dgm:spPr/>
      <dgm:t>
        <a:bodyPr/>
        <a:lstStyle/>
        <a:p>
          <a:endParaRPr lang="en-US"/>
        </a:p>
      </dgm:t>
    </dgm:pt>
    <dgm:pt modelId="{D941AD83-2F9F-4D3A-93EC-954A51B1D2FB}" type="sibTrans" cxnId="{A5BD479D-8C3C-42FA-BE36-F7EF94C667BC}">
      <dgm:prSet/>
      <dgm:spPr/>
      <dgm:t>
        <a:bodyPr/>
        <a:lstStyle/>
        <a:p>
          <a:endParaRPr lang="en-US"/>
        </a:p>
      </dgm:t>
    </dgm:pt>
    <dgm:pt modelId="{33363FA6-712C-4F30-B3BD-8E0746996051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Downloads.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8A166A-68C7-42BF-B965-BAA9702DFFC0}" type="parTrans" cxnId="{D7C7EF85-918F-45E8-82B6-5A5CBEE647FB}">
      <dgm:prSet/>
      <dgm:spPr/>
      <dgm:t>
        <a:bodyPr/>
        <a:lstStyle/>
        <a:p>
          <a:endParaRPr lang="en-US"/>
        </a:p>
      </dgm:t>
    </dgm:pt>
    <dgm:pt modelId="{67582CE4-F95E-4C60-9301-7E97C96589C9}" type="sibTrans" cxnId="{D7C7EF85-918F-45E8-82B6-5A5CBEE647FB}">
      <dgm:prSet/>
      <dgm:spPr/>
      <dgm:t>
        <a:bodyPr/>
        <a:lstStyle/>
        <a:p>
          <a:endParaRPr lang="en-US"/>
        </a:p>
      </dgm:t>
    </dgm:pt>
    <dgm:pt modelId="{2456722B-B15E-4BD0-A5B4-78E039049C8C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Important (OR) Saved materials.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1230B0-E0CD-4096-8DEC-A3869A5DFB92}" type="parTrans" cxnId="{2664A72E-3375-46DA-9BF2-1079842F154D}">
      <dgm:prSet/>
      <dgm:spPr/>
      <dgm:t>
        <a:bodyPr/>
        <a:lstStyle/>
        <a:p>
          <a:endParaRPr lang="en-US"/>
        </a:p>
      </dgm:t>
    </dgm:pt>
    <dgm:pt modelId="{2E74C9FD-D7D5-4674-B2B9-6A214968B026}" type="sibTrans" cxnId="{2664A72E-3375-46DA-9BF2-1079842F154D}">
      <dgm:prSet/>
      <dgm:spPr/>
      <dgm:t>
        <a:bodyPr/>
        <a:lstStyle/>
        <a:p>
          <a:endParaRPr lang="en-US"/>
        </a:p>
      </dgm:t>
    </dgm:pt>
    <dgm:pt modelId="{6783B357-0FCD-4990-934A-3A77E2FC8BAA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Handshake.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0B14C2-885D-43C6-9565-CF9CEE72E350}" type="parTrans" cxnId="{1F47BCF3-AB72-4CD1-8BA5-3D1A70775E2B}">
      <dgm:prSet/>
      <dgm:spPr/>
      <dgm:t>
        <a:bodyPr/>
        <a:lstStyle/>
        <a:p>
          <a:endParaRPr lang="en-US"/>
        </a:p>
      </dgm:t>
    </dgm:pt>
    <dgm:pt modelId="{483DF8F4-924B-4A55-9F1A-D42A90D23F54}" type="sibTrans" cxnId="{1F47BCF3-AB72-4CD1-8BA5-3D1A70775E2B}">
      <dgm:prSet/>
      <dgm:spPr/>
      <dgm:t>
        <a:bodyPr/>
        <a:lstStyle/>
        <a:p>
          <a:endParaRPr lang="en-US"/>
        </a:p>
      </dgm:t>
    </dgm:pt>
    <dgm:pt modelId="{BFF15AB5-C32B-4D78-A31B-391E62B9C4D3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BA08CE-BA38-431D-A3B5-5E90E1732ADD}" type="parTrans" cxnId="{369566F5-1997-4B63-9468-0FAACF686290}">
      <dgm:prSet/>
      <dgm:spPr/>
      <dgm:t>
        <a:bodyPr/>
        <a:lstStyle/>
        <a:p>
          <a:endParaRPr lang="en-US"/>
        </a:p>
      </dgm:t>
    </dgm:pt>
    <dgm:pt modelId="{CB8BF818-71CA-4AD5-B6BC-88F3EDC4B67F}" type="sibTrans" cxnId="{369566F5-1997-4B63-9468-0FAACF686290}">
      <dgm:prSet/>
      <dgm:spPr/>
      <dgm:t>
        <a:bodyPr/>
        <a:lstStyle/>
        <a:p>
          <a:endParaRPr lang="en-US"/>
        </a:p>
      </dgm:t>
    </dgm:pt>
    <dgm:pt modelId="{8E9FDA14-7C58-45E1-A866-89796F259FC6}">
      <dgm:prSet phldrT="[Text]" custT="1"/>
      <dgm:spPr/>
      <dgm:t>
        <a:bodyPr/>
        <a:lstStyle/>
        <a:p>
          <a:r>
            <a:rPr lang="en-US" sz="900">
              <a:latin typeface="Times New Roman" panose="02020603050405020304" pitchFamily="18" charset="0"/>
              <a:cs typeface="Times New Roman" panose="02020603050405020304" pitchFamily="18" charset="0"/>
            </a:rPr>
            <a:t>Courses payment details.</a:t>
          </a:r>
          <a:endParaRPr lang="en-US" sz="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C2DE3B-6755-49C6-9F1E-F09F80785B90}" type="parTrans" cxnId="{38DB6025-F957-4538-990A-4CF1F2F3E8EA}">
      <dgm:prSet/>
      <dgm:spPr/>
      <dgm:t>
        <a:bodyPr/>
        <a:lstStyle/>
        <a:p>
          <a:endParaRPr lang="en-US"/>
        </a:p>
      </dgm:t>
    </dgm:pt>
    <dgm:pt modelId="{4CF14E3A-3325-44C2-BC7D-E81AEB7E96B7}" type="sibTrans" cxnId="{38DB6025-F957-4538-990A-4CF1F2F3E8EA}">
      <dgm:prSet/>
      <dgm:spPr/>
      <dgm:t>
        <a:bodyPr/>
        <a:lstStyle/>
        <a:p>
          <a:endParaRPr lang="en-US"/>
        </a:p>
      </dgm:t>
    </dgm:pt>
    <dgm:pt modelId="{FA57514C-E70C-464D-99A9-287DB5946EB5}" type="pres">
      <dgm:prSet presAssocID="{F05D53A7-D549-4A6E-AF40-7AAC1447D14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7DF14EA-B34C-4C0A-94E5-704381A0E336}" type="pres">
      <dgm:prSet presAssocID="{D17710A1-1DB3-493D-B1ED-5C28D1D3B81A}" presName="textCenter" presStyleLbl="node1" presStyleIdx="0" presStyleCnt="5" custScaleX="164963" custScaleY="78303" custLinFactNeighborX="-98303" custLinFactNeighborY="-26445"/>
      <dgm:spPr/>
    </dgm:pt>
    <dgm:pt modelId="{C819AE68-1F11-42B5-8030-3D4ACF81FF99}" type="pres">
      <dgm:prSet presAssocID="{D17710A1-1DB3-493D-B1ED-5C28D1D3B81A}" presName="cycle_1" presStyleCnt="0"/>
      <dgm:spPr/>
    </dgm:pt>
    <dgm:pt modelId="{0C8AB806-3DAD-458C-B838-A0C9E7BC8731}" type="pres">
      <dgm:prSet presAssocID="{E0BE305A-5DA2-40A4-A4DD-B2894C52E0BA}" presName="childCenter1" presStyleLbl="node1" presStyleIdx="1" presStyleCnt="5" custScaleX="169363" custScaleY="99465" custLinFactNeighborX="-28251" custLinFactNeighborY="-5864"/>
      <dgm:spPr/>
    </dgm:pt>
    <dgm:pt modelId="{F7BAF082-BF5A-4087-A1AC-25397507A84C}" type="pres">
      <dgm:prSet presAssocID="{B2678FDB-BED4-41A0-BD11-CA33DF92A0A9}" presName="Name141" presStyleLbl="parChTrans1D3" presStyleIdx="0" presStyleCnt="3"/>
      <dgm:spPr/>
    </dgm:pt>
    <dgm:pt modelId="{981A098F-2223-4E9C-A533-3206A4565D94}" type="pres">
      <dgm:prSet presAssocID="{C5D325A8-7FD5-4138-BAC6-98BA4EA25FF9}" presName="text1" presStyleLbl="node1" presStyleIdx="2" presStyleCnt="5" custScaleX="297626" custScaleY="89342" custRadScaleRad="235767" custRadScaleInc="84121">
        <dgm:presLayoutVars>
          <dgm:bulletEnabled val="1"/>
        </dgm:presLayoutVars>
      </dgm:prSet>
      <dgm:spPr/>
    </dgm:pt>
    <dgm:pt modelId="{1CFA53F7-B591-4D16-B2B8-BB22B1135441}" type="pres">
      <dgm:prSet presAssocID="{B210696B-98CC-48DF-AB9A-5E0F66ECCD0B}" presName="Name141" presStyleLbl="parChTrans1D3" presStyleIdx="1" presStyleCnt="3"/>
      <dgm:spPr/>
    </dgm:pt>
    <dgm:pt modelId="{30066A50-F704-45A2-AF6F-160880C13EE9}" type="pres">
      <dgm:prSet presAssocID="{CACB3E4B-C9E6-40B4-9C5D-10D6898EDDF7}" presName="text1" presStyleLbl="node1" presStyleIdx="3" presStyleCnt="5" custScaleX="276930" custScaleY="159765" custRadScaleRad="192828" custRadScaleInc="-10283">
        <dgm:presLayoutVars>
          <dgm:bulletEnabled val="1"/>
        </dgm:presLayoutVars>
      </dgm:prSet>
      <dgm:spPr/>
    </dgm:pt>
    <dgm:pt modelId="{6662139B-6371-408C-9DFB-209489B8CFC0}" type="pres">
      <dgm:prSet presAssocID="{3703F665-E25D-4E2C-8B52-7122A3C9A32D}" presName="Name141" presStyleLbl="parChTrans1D3" presStyleIdx="2" presStyleCnt="3"/>
      <dgm:spPr/>
    </dgm:pt>
    <dgm:pt modelId="{C5FE98E8-B1C9-4927-8124-03821D3D8611}" type="pres">
      <dgm:prSet presAssocID="{BAE2EEB5-F14B-417A-AF49-614F0BAD54B5}" presName="text1" presStyleLbl="node1" presStyleIdx="4" presStyleCnt="5" custScaleX="234678" custScaleY="171284" custRadScaleRad="211205" custRadScaleInc="-106511">
        <dgm:presLayoutVars>
          <dgm:bulletEnabled val="1"/>
        </dgm:presLayoutVars>
      </dgm:prSet>
      <dgm:spPr/>
    </dgm:pt>
    <dgm:pt modelId="{C81391D6-B053-410B-A0AA-6CF03068005E}" type="pres">
      <dgm:prSet presAssocID="{48EA1761-78FF-429A-B8F1-FCD81E07E10B}" presName="Name144" presStyleLbl="parChTrans1D2" presStyleIdx="0" presStyleCnt="1"/>
      <dgm:spPr/>
    </dgm:pt>
  </dgm:ptLst>
  <dgm:cxnLst>
    <dgm:cxn modelId="{BB89420A-3F4F-4463-AE96-548DC9632FDD}" srcId="{C5D325A8-7FD5-4138-BAC6-98BA4EA25FF9}" destId="{03CEBED2-81C0-43CE-936F-8336E9079B44}" srcOrd="4" destOrd="0" parTransId="{AB077A27-065C-4944-9EE2-782D48EFE127}" sibTransId="{9BD4D457-18CD-40B3-B4B1-AE71486B8701}"/>
    <dgm:cxn modelId="{0B14BE0B-3BBF-4BB5-A110-049FE673FA79}" srcId="{CACB3E4B-C9E6-40B4-9C5D-10D6898EDDF7}" destId="{32BB8DD8-B64C-4919-B80D-601C88D25CA7}" srcOrd="0" destOrd="0" parTransId="{AC51C698-F9AA-496C-874A-E1C79148631A}" sibTransId="{41EB5233-DA19-4E0B-9034-D8044F8A1E2B}"/>
    <dgm:cxn modelId="{B8F1EB0B-5802-4BC6-9959-F8CA1765C768}" srcId="{E0BE305A-5DA2-40A4-A4DD-B2894C52E0BA}" destId="{C5D325A8-7FD5-4138-BAC6-98BA4EA25FF9}" srcOrd="0" destOrd="0" parTransId="{B2678FDB-BED4-41A0-BD11-CA33DF92A0A9}" sibTransId="{59A52B34-3462-4936-8A26-1D196844E9C0}"/>
    <dgm:cxn modelId="{E0539C0E-57F9-4E46-B39E-945C0807F1D8}" srcId="{C5D325A8-7FD5-4138-BAC6-98BA4EA25FF9}" destId="{B341E585-E1AD-4D3F-9B12-1DAA2D1B878B}" srcOrd="2" destOrd="0" parTransId="{6F4C7D31-F83B-4929-AA42-B2E6FE35578F}" sibTransId="{3DCB4124-E77D-4B47-B00A-682ED5DE929E}"/>
    <dgm:cxn modelId="{B7539315-0297-4E2B-BB32-8251A55FFCCA}" srcId="{CACB3E4B-C9E6-40B4-9C5D-10D6898EDDF7}" destId="{938663F9-F954-4FA6-B720-EFB420A7A5C1}" srcOrd="3" destOrd="0" parTransId="{9FA67EE9-2CFB-4336-97FA-C93BA4EBC095}" sibTransId="{26CB0247-F406-44D8-A164-96580D8078BF}"/>
    <dgm:cxn modelId="{5B5EB11C-2D09-4319-989D-5420EA364C1F}" type="presOf" srcId="{AD841BBE-1677-433D-8DA2-7D85C4EB2362}" destId="{C5FE98E8-B1C9-4927-8124-03821D3D8611}" srcOrd="0" destOrd="2" presId="urn:microsoft.com/office/officeart/2008/layout/RadialCluster"/>
    <dgm:cxn modelId="{1501651F-9B3A-45EE-9AE2-0443BC37951B}" type="presOf" srcId="{25878E32-4342-455F-A8EA-3CE657188110}" destId="{30066A50-F704-45A2-AF6F-160880C13EE9}" srcOrd="0" destOrd="6" presId="urn:microsoft.com/office/officeart/2008/layout/RadialCluster"/>
    <dgm:cxn modelId="{38DB6025-F957-4538-990A-4CF1F2F3E8EA}" srcId="{BAE2EEB5-F14B-417A-AF49-614F0BAD54B5}" destId="{8E9FDA14-7C58-45E1-A866-89796F259FC6}" srcOrd="13" destOrd="0" parTransId="{64C2DE3B-6755-49C6-9F1E-F09F80785B90}" sibTransId="{4CF14E3A-3325-44C2-BC7D-E81AEB7E96B7}"/>
    <dgm:cxn modelId="{B7C5AC26-C9FE-497B-89E4-94F452EEB5D0}" type="presOf" srcId="{B2678FDB-BED4-41A0-BD11-CA33DF92A0A9}" destId="{F7BAF082-BF5A-4087-A1AC-25397507A84C}" srcOrd="0" destOrd="0" presId="urn:microsoft.com/office/officeart/2008/layout/RadialCluster"/>
    <dgm:cxn modelId="{01608527-0302-4BD2-9C2C-2FFF0C857EB5}" type="presOf" srcId="{0C0F18AF-7CC4-43AB-BCC5-2C0ACDB4F51F}" destId="{981A098F-2223-4E9C-A533-3206A4565D94}" srcOrd="0" destOrd="4" presId="urn:microsoft.com/office/officeart/2008/layout/RadialCluster"/>
    <dgm:cxn modelId="{0961D328-0594-48AD-9D7E-4B1315D85ED6}" type="presOf" srcId="{CC7FA3ED-A7AF-4467-888B-AE6B980C8FC3}" destId="{30066A50-F704-45A2-AF6F-160880C13EE9}" srcOrd="0" destOrd="5" presId="urn:microsoft.com/office/officeart/2008/layout/RadialCluster"/>
    <dgm:cxn modelId="{DE98FA2B-FBB9-4246-8E98-CF0340F108ED}" type="presOf" srcId="{43FC5CE6-3DF2-4C1F-812D-C355D398FAED}" destId="{C5FE98E8-B1C9-4927-8124-03821D3D8611}" srcOrd="0" destOrd="4" presId="urn:microsoft.com/office/officeart/2008/layout/RadialCluster"/>
    <dgm:cxn modelId="{6149182C-11F3-4BDC-8BA8-81B4B2BC226D}" type="presOf" srcId="{C0D5D65E-E502-46F5-96AA-58D6DFA2D953}" destId="{C5FE98E8-B1C9-4927-8124-03821D3D8611}" srcOrd="0" destOrd="1" presId="urn:microsoft.com/office/officeart/2008/layout/RadialCluster"/>
    <dgm:cxn modelId="{D0D7552C-A05D-48C8-9130-3A7D54E35728}" type="presOf" srcId="{BAE2EEB5-F14B-417A-AF49-614F0BAD54B5}" destId="{C5FE98E8-B1C9-4927-8124-03821D3D8611}" srcOrd="0" destOrd="0" presId="urn:microsoft.com/office/officeart/2008/layout/RadialCluster"/>
    <dgm:cxn modelId="{2664A72E-3375-46DA-9BF2-1079842F154D}" srcId="{BAE2EEB5-F14B-417A-AF49-614F0BAD54B5}" destId="{2456722B-B15E-4BD0-A5B4-78E039049C8C}" srcOrd="10" destOrd="0" parTransId="{601230B0-E0CD-4096-8DEC-A3869A5DFB92}" sibTransId="{2E74C9FD-D7D5-4674-B2B9-6A214968B026}"/>
    <dgm:cxn modelId="{F9C91A33-F4B3-4649-ABB5-5A01DD026A61}" type="presOf" srcId="{A2579811-C80C-4FD9-85D6-7714D9826FC1}" destId="{981A098F-2223-4E9C-A533-3206A4565D94}" srcOrd="0" destOrd="2" presId="urn:microsoft.com/office/officeart/2008/layout/RadialCluster"/>
    <dgm:cxn modelId="{011AE235-0E74-4522-B873-60EA243A790D}" srcId="{BAE2EEB5-F14B-417A-AF49-614F0BAD54B5}" destId="{43FC5CE6-3DF2-4C1F-812D-C355D398FAED}" srcOrd="3" destOrd="0" parTransId="{C69E5D85-BA87-4CB9-B61D-0402BAF4D602}" sibTransId="{1ADC947A-CB62-457D-BF9D-0A508ECAB81D}"/>
    <dgm:cxn modelId="{2560A036-077C-4C6A-9B8C-9113CDC0BF2D}" type="presOf" srcId="{D17710A1-1DB3-493D-B1ED-5C28D1D3B81A}" destId="{B7DF14EA-B34C-4C0A-94E5-704381A0E336}" srcOrd="0" destOrd="0" presId="urn:microsoft.com/office/officeart/2008/layout/RadialCluster"/>
    <dgm:cxn modelId="{02857439-ECA5-4E64-945B-46B83193CFAF}" srcId="{CACB3E4B-C9E6-40B4-9C5D-10D6898EDDF7}" destId="{EDF7DBDF-22F5-4EBB-B616-52AF7305E9DF}" srcOrd="7" destOrd="0" parTransId="{56AFEE6A-E11C-4605-A5D8-C3BFFA6A2DFA}" sibTransId="{C3A05B8B-158A-405B-91DD-D335C23B59BC}"/>
    <dgm:cxn modelId="{2FC6323A-2281-478F-B8AD-AEA10C8B7B23}" type="presOf" srcId="{00BA721A-47E6-4E8E-99E6-E51846EAC05E}" destId="{C5FE98E8-B1C9-4927-8124-03821D3D8611}" srcOrd="0" destOrd="7" presId="urn:microsoft.com/office/officeart/2008/layout/RadialCluster"/>
    <dgm:cxn modelId="{A185215B-4FC4-463E-959C-7E89DB14F002}" type="presOf" srcId="{EFD6B8C1-BDE4-43F2-8849-03F8470C2347}" destId="{C5FE98E8-B1C9-4927-8124-03821D3D8611}" srcOrd="0" destOrd="3" presId="urn:microsoft.com/office/officeart/2008/layout/RadialCluster"/>
    <dgm:cxn modelId="{E054F662-7F14-4482-843F-6562FE8E54F3}" srcId="{CACB3E4B-C9E6-40B4-9C5D-10D6898EDDF7}" destId="{CC7FA3ED-A7AF-4467-888B-AE6B980C8FC3}" srcOrd="4" destOrd="0" parTransId="{B46FA221-5D4B-4522-AD23-81A836F69F77}" sibTransId="{7486F1E1-7EE4-4F44-808F-400157545B77}"/>
    <dgm:cxn modelId="{55379F63-D7FE-439C-9D8B-E3958BC9A492}" srcId="{BAE2EEB5-F14B-417A-AF49-614F0BAD54B5}" destId="{00BA721A-47E6-4E8E-99E6-E51846EAC05E}" srcOrd="6" destOrd="0" parTransId="{26D8C9AB-69A7-4127-866E-D9336D0322FD}" sibTransId="{D5F88596-09FA-4BE9-8570-2E93F5AB06C7}"/>
    <dgm:cxn modelId="{EC89FD43-9416-471B-B690-23787645E17A}" type="presOf" srcId="{3703F665-E25D-4E2C-8B52-7122A3C9A32D}" destId="{6662139B-6371-408C-9DFB-209489B8CFC0}" srcOrd="0" destOrd="0" presId="urn:microsoft.com/office/officeart/2008/layout/RadialCluster"/>
    <dgm:cxn modelId="{DEC19344-9FB6-462B-8D31-5319FA7D1529}" srcId="{BAE2EEB5-F14B-417A-AF49-614F0BAD54B5}" destId="{06A643F8-36B2-4F59-8753-B4462D08D4E9}" srcOrd="5" destOrd="0" parTransId="{D9965898-16F1-475D-88AB-BF697FFCB392}" sibTransId="{6A96BB7E-16F0-49C0-935D-9713E8442A69}"/>
    <dgm:cxn modelId="{D4C18848-B9D5-43F3-B139-AFCB09371E42}" type="presOf" srcId="{CACB3E4B-C9E6-40B4-9C5D-10D6898EDDF7}" destId="{30066A50-F704-45A2-AF6F-160880C13EE9}" srcOrd="0" destOrd="0" presId="urn:microsoft.com/office/officeart/2008/layout/RadialCluster"/>
    <dgm:cxn modelId="{77DDF849-D854-4D20-BD0F-C702CD09338E}" type="presOf" srcId="{7D674EEA-884E-4C0E-9D97-C17EB5B4F83B}" destId="{30066A50-F704-45A2-AF6F-160880C13EE9}" srcOrd="0" destOrd="10" presId="urn:microsoft.com/office/officeart/2008/layout/RadialCluster"/>
    <dgm:cxn modelId="{1CC22A6B-6115-439B-A89C-95F603973CB2}" type="presOf" srcId="{33363FA6-712C-4F30-B3BD-8E0746996051}" destId="{C5FE98E8-B1C9-4927-8124-03821D3D8611}" srcOrd="0" destOrd="10" presId="urn:microsoft.com/office/officeart/2008/layout/RadialCluster"/>
    <dgm:cxn modelId="{0E94EC4D-154B-4D87-9C47-B33770608AC6}" type="presOf" srcId="{43AEE155-73DA-4339-8042-80B5095003A3}" destId="{C5FE98E8-B1C9-4927-8124-03821D3D8611}" srcOrd="0" destOrd="9" presId="urn:microsoft.com/office/officeart/2008/layout/RadialCluster"/>
    <dgm:cxn modelId="{D291CC50-6015-45A9-8836-74AB5A12EC9A}" srcId="{E0BE305A-5DA2-40A4-A4DD-B2894C52E0BA}" destId="{BAE2EEB5-F14B-417A-AF49-614F0BAD54B5}" srcOrd="2" destOrd="0" parTransId="{3703F665-E25D-4E2C-8B52-7122A3C9A32D}" sibTransId="{6FDD356C-FB11-477B-B6E0-789AC26979AF}"/>
    <dgm:cxn modelId="{085A0554-6CCC-4E8A-AF1F-749840AA35B3}" type="presOf" srcId="{C5D325A8-7FD5-4138-BAC6-98BA4EA25FF9}" destId="{981A098F-2223-4E9C-A533-3206A4565D94}" srcOrd="0" destOrd="0" presId="urn:microsoft.com/office/officeart/2008/layout/RadialCluster"/>
    <dgm:cxn modelId="{EAEF1254-3A24-42B3-B874-AD58762D96BA}" type="presOf" srcId="{7179BBC2-0F43-426A-8569-B8B7774FC376}" destId="{30066A50-F704-45A2-AF6F-160880C13EE9}" srcOrd="0" destOrd="9" presId="urn:microsoft.com/office/officeart/2008/layout/RadialCluster"/>
    <dgm:cxn modelId="{FF18D875-5DC3-4C71-B599-D39DDE3B66C9}" type="presOf" srcId="{2456722B-B15E-4BD0-A5B4-78E039049C8C}" destId="{C5FE98E8-B1C9-4927-8124-03821D3D8611}" srcOrd="0" destOrd="11" presId="urn:microsoft.com/office/officeart/2008/layout/RadialCluster"/>
    <dgm:cxn modelId="{E1A84677-042D-46D4-91FC-2D9F581FB457}" type="presOf" srcId="{06A643F8-36B2-4F59-8753-B4462D08D4E9}" destId="{C5FE98E8-B1C9-4927-8124-03821D3D8611}" srcOrd="0" destOrd="6" presId="urn:microsoft.com/office/officeart/2008/layout/RadialCluster"/>
    <dgm:cxn modelId="{5F4ED758-2AC7-46D7-A0FA-78581D08EA30}" srcId="{BAE2EEB5-F14B-417A-AF49-614F0BAD54B5}" destId="{8320FCE3-8B68-428A-B625-0159B51FAFE6}" srcOrd="7" destOrd="0" parTransId="{A1F3FDA9-7BBD-4732-AC91-C74F1B8DDED7}" sibTransId="{9C78E36F-AB40-4268-AA75-CDBB5ECB1A0C}"/>
    <dgm:cxn modelId="{7D10F879-A297-4157-A487-B655E7B52E4A}" type="presOf" srcId="{8E9FDA14-7C58-45E1-A866-89796F259FC6}" destId="{C5FE98E8-B1C9-4927-8124-03821D3D8611}" srcOrd="0" destOrd="14" presId="urn:microsoft.com/office/officeart/2008/layout/RadialCluster"/>
    <dgm:cxn modelId="{66C93A7E-BB34-4DF7-B7E1-6A5A3CF80518}" type="presOf" srcId="{F05D53A7-D549-4A6E-AF40-7AAC1447D146}" destId="{FA57514C-E70C-464D-99A9-287DB5946EB5}" srcOrd="0" destOrd="0" presId="urn:microsoft.com/office/officeart/2008/layout/RadialCluster"/>
    <dgm:cxn modelId="{9014F481-F9E4-4E09-9AB8-FD9B06832C58}" srcId="{CACB3E4B-C9E6-40B4-9C5D-10D6898EDDF7}" destId="{7179BBC2-0F43-426A-8569-B8B7774FC376}" srcOrd="8" destOrd="0" parTransId="{C5BC9A10-C9B5-479E-B0EF-0C21B366FAAB}" sibTransId="{F8DE1821-A75D-4EE0-A1AA-435EF6DA4C8B}"/>
    <dgm:cxn modelId="{ECE67184-5442-41BF-9373-E8DAD98DA5B5}" srcId="{BAE2EEB5-F14B-417A-AF49-614F0BAD54B5}" destId="{EFD6B8C1-BDE4-43F2-8849-03F8470C2347}" srcOrd="2" destOrd="0" parTransId="{DFD86A30-E703-455E-B86F-ED0F502C6300}" sibTransId="{37F48B60-92D2-4837-AB3B-83D956A8B8B1}"/>
    <dgm:cxn modelId="{22BFB884-CF39-4FF7-9AEF-4CB5132F77EA}" type="presOf" srcId="{938663F9-F954-4FA6-B720-EFB420A7A5C1}" destId="{30066A50-F704-45A2-AF6F-160880C13EE9}" srcOrd="0" destOrd="4" presId="urn:microsoft.com/office/officeart/2008/layout/RadialCluster"/>
    <dgm:cxn modelId="{D7C7EF85-918F-45E8-82B6-5A5CBEE647FB}" srcId="{BAE2EEB5-F14B-417A-AF49-614F0BAD54B5}" destId="{33363FA6-712C-4F30-B3BD-8E0746996051}" srcOrd="9" destOrd="0" parTransId="{5F8A166A-68C7-42BF-B965-BAA9702DFFC0}" sibTransId="{67582CE4-F95E-4C60-9301-7E97C96589C9}"/>
    <dgm:cxn modelId="{F1910F88-9CFC-4566-8E7E-36C79C1F70C3}" srcId="{BAE2EEB5-F14B-417A-AF49-614F0BAD54B5}" destId="{C0D5D65E-E502-46F5-96AA-58D6DFA2D953}" srcOrd="0" destOrd="0" parTransId="{6568F76A-D81E-4507-A574-4BB7B54DEAAC}" sibTransId="{7413090B-5724-41BA-8E39-3B0AEE5BC78D}"/>
    <dgm:cxn modelId="{D6615B8A-7B74-4163-9C10-0653CD228A18}" srcId="{C5D325A8-7FD5-4138-BAC6-98BA4EA25FF9}" destId="{0C0F18AF-7CC4-43AB-BCC5-2C0ACDB4F51F}" srcOrd="3" destOrd="0" parTransId="{C311B983-13E6-4FB0-8CCA-2D59AB28E7DC}" sibTransId="{ADB4CB15-615F-41BE-9E1D-B0EB73B4F1AB}"/>
    <dgm:cxn modelId="{2C307E8A-844D-4957-9821-023B22937F3C}" type="presOf" srcId="{E0BE305A-5DA2-40A4-A4DD-B2894C52E0BA}" destId="{0C8AB806-3DAD-458C-B838-A0C9E7BC8731}" srcOrd="0" destOrd="0" presId="urn:microsoft.com/office/officeart/2008/layout/RadialCluster"/>
    <dgm:cxn modelId="{B4739B8F-2E9B-4BC2-98D8-5AFBF32DAB35}" type="presOf" srcId="{BFF15AB5-C32B-4D78-A31B-391E62B9C4D3}" destId="{C5FE98E8-B1C9-4927-8124-03821D3D8611}" srcOrd="0" destOrd="13" presId="urn:microsoft.com/office/officeart/2008/layout/RadialCluster"/>
    <dgm:cxn modelId="{88C83B93-D004-4E96-A615-6F31A88C0889}" type="presOf" srcId="{B341E585-E1AD-4D3F-9B12-1DAA2D1B878B}" destId="{981A098F-2223-4E9C-A533-3206A4565D94}" srcOrd="0" destOrd="3" presId="urn:microsoft.com/office/officeart/2008/layout/RadialCluster"/>
    <dgm:cxn modelId="{F3A11798-CF02-4581-99BE-2DD1B5594072}" type="presOf" srcId="{03CEBED2-81C0-43CE-936F-8336E9079B44}" destId="{981A098F-2223-4E9C-A533-3206A4565D94}" srcOrd="0" destOrd="5" presId="urn:microsoft.com/office/officeart/2008/layout/RadialCluster"/>
    <dgm:cxn modelId="{8F3E1A99-B6D7-471C-B468-37ABA805751E}" type="presOf" srcId="{0B2D6D49-1D9D-4912-870E-D26CDC827919}" destId="{30066A50-F704-45A2-AF6F-160880C13EE9}" srcOrd="0" destOrd="2" presId="urn:microsoft.com/office/officeart/2008/layout/RadialCluster"/>
    <dgm:cxn modelId="{E695F59B-88F0-449C-9EC4-C3C86BA50D16}" srcId="{CACB3E4B-C9E6-40B4-9C5D-10D6898EDDF7}" destId="{FBC1438C-5537-4555-92BA-735BA57D3773}" srcOrd="2" destOrd="0" parTransId="{DDECE053-1B52-42A1-9970-5160638DF32C}" sibTransId="{560CE0FE-FA37-4DFC-879B-8814313F30C5}"/>
    <dgm:cxn modelId="{A5BD479D-8C3C-42FA-BE36-F7EF94C667BC}" srcId="{BAE2EEB5-F14B-417A-AF49-614F0BAD54B5}" destId="{43AEE155-73DA-4339-8042-80B5095003A3}" srcOrd="8" destOrd="0" parTransId="{F857BDC1-61D9-49E1-B9D6-2A7D94892D01}" sibTransId="{D941AD83-2F9F-4D3A-93EC-954A51B1D2FB}"/>
    <dgm:cxn modelId="{3ED8F39E-B64D-4280-99C1-E4BED338848B}" srcId="{E0BE305A-5DA2-40A4-A4DD-B2894C52E0BA}" destId="{CACB3E4B-C9E6-40B4-9C5D-10D6898EDDF7}" srcOrd="1" destOrd="0" parTransId="{B210696B-98CC-48DF-AB9A-5E0F66ECCD0B}" sibTransId="{CDB96D6E-BC1E-4F11-BFD9-D810CF626F2B}"/>
    <dgm:cxn modelId="{A96018B3-9BF8-4A46-9815-47BFD02B4AF5}" type="presOf" srcId="{8320FCE3-8B68-428A-B625-0159B51FAFE6}" destId="{C5FE98E8-B1C9-4927-8124-03821D3D8611}" srcOrd="0" destOrd="8" presId="urn:microsoft.com/office/officeart/2008/layout/RadialCluster"/>
    <dgm:cxn modelId="{7A691FB3-AA4F-460D-99C1-0A9747889901}" srcId="{CACB3E4B-C9E6-40B4-9C5D-10D6898EDDF7}" destId="{94E9C0C1-42A5-471C-8F33-EA244733DDDD}" srcOrd="6" destOrd="0" parTransId="{30DCCD5A-752C-40CC-8F19-9B027C8C9146}" sibTransId="{F59751F1-4BC0-48C9-BB6D-2B9F5C0ADF0D}"/>
    <dgm:cxn modelId="{051953B7-29A9-466C-A924-EB0ACD11DF08}" type="presOf" srcId="{EDF7DBDF-22F5-4EBB-B616-52AF7305E9DF}" destId="{30066A50-F704-45A2-AF6F-160880C13EE9}" srcOrd="0" destOrd="8" presId="urn:microsoft.com/office/officeart/2008/layout/RadialCluster"/>
    <dgm:cxn modelId="{592309BE-F9FA-480B-B065-9D6724CA63FF}" srcId="{C5D325A8-7FD5-4138-BAC6-98BA4EA25FF9}" destId="{A2579811-C80C-4FD9-85D6-7714D9826FC1}" srcOrd="1" destOrd="0" parTransId="{F4AF4C39-8177-4B98-BFC4-7A31970D6AD0}" sibTransId="{F7CF96A1-617E-4107-A91F-AC307A9B8A89}"/>
    <dgm:cxn modelId="{910820C1-B4F1-412E-959A-3428868F8AAD}" type="presOf" srcId="{C533535A-527E-47D3-8DFC-51FDB22A2057}" destId="{981A098F-2223-4E9C-A533-3206A4565D94}" srcOrd="0" destOrd="1" presId="urn:microsoft.com/office/officeart/2008/layout/RadialCluster"/>
    <dgm:cxn modelId="{7406D7C6-174E-4D14-A4F2-09FCDAE1099D}" srcId="{C5D325A8-7FD5-4138-BAC6-98BA4EA25FF9}" destId="{C533535A-527E-47D3-8DFC-51FDB22A2057}" srcOrd="0" destOrd="0" parTransId="{1F1B2C09-2C76-47E1-95F7-825350E8189F}" sibTransId="{83E96E68-F92C-4D68-A7E4-D788FEAAF5EC}"/>
    <dgm:cxn modelId="{B6BC16CA-A9C2-472C-8F09-F40C57BA0021}" srcId="{BAE2EEB5-F14B-417A-AF49-614F0BAD54B5}" destId="{39DC730B-6911-4476-9F28-99E3488183CC}" srcOrd="4" destOrd="0" parTransId="{BF8E35B7-731A-4FC4-B746-EA4E844C6504}" sibTransId="{3696FD31-4A3D-4E5B-ADCA-4533E7DEF60B}"/>
    <dgm:cxn modelId="{118C94CE-75A1-461E-85C0-170CFC9EA589}" type="presOf" srcId="{6783B357-0FCD-4990-934A-3A77E2FC8BAA}" destId="{C5FE98E8-B1C9-4927-8124-03821D3D8611}" srcOrd="0" destOrd="12" presId="urn:microsoft.com/office/officeart/2008/layout/RadialCluster"/>
    <dgm:cxn modelId="{068F66D5-6871-46E2-A44C-20F710D7C33E}" srcId="{CACB3E4B-C9E6-40B4-9C5D-10D6898EDDF7}" destId="{7D674EEA-884E-4C0E-9D97-C17EB5B4F83B}" srcOrd="9" destOrd="0" parTransId="{3DE6336B-DAB3-427C-8387-12A118270930}" sibTransId="{2D8A5DAA-D4D8-477A-BA81-E5FB3794769B}"/>
    <dgm:cxn modelId="{62E0CCD8-F1FF-4CA2-9EC7-ACF51D6247B2}" srcId="{D17710A1-1DB3-493D-B1ED-5C28D1D3B81A}" destId="{E0BE305A-5DA2-40A4-A4DD-B2894C52E0BA}" srcOrd="0" destOrd="0" parTransId="{48EA1761-78FF-429A-B8F1-FCD81E07E10B}" sibTransId="{7E946666-69C7-4F95-9DCB-107084939D9C}"/>
    <dgm:cxn modelId="{63AC7FDD-1EDD-4BF7-B47C-C8558FE62878}" type="presOf" srcId="{48EA1761-78FF-429A-B8F1-FCD81E07E10B}" destId="{C81391D6-B053-410B-A0AA-6CF03068005E}" srcOrd="0" destOrd="0" presId="urn:microsoft.com/office/officeart/2008/layout/RadialCluster"/>
    <dgm:cxn modelId="{622788E0-247C-4BCD-99DE-B685B5BCFFE0}" srcId="{F05D53A7-D549-4A6E-AF40-7AAC1447D146}" destId="{D17710A1-1DB3-493D-B1ED-5C28D1D3B81A}" srcOrd="0" destOrd="0" parTransId="{769B8550-16A1-443F-8963-FF87C9BE1E62}" sibTransId="{D9B218D9-1107-4659-8DDF-F7586CA7AE4E}"/>
    <dgm:cxn modelId="{A03185E3-C6A6-4D59-98B5-417C1E19AB16}" srcId="{CACB3E4B-C9E6-40B4-9C5D-10D6898EDDF7}" destId="{25878E32-4342-455F-A8EA-3CE657188110}" srcOrd="5" destOrd="0" parTransId="{CE07F0E6-A55E-46DC-9B49-787E13F05753}" sibTransId="{0AD0ED19-D4F8-419F-A900-311FADA61EB2}"/>
    <dgm:cxn modelId="{83E758E5-5321-4F50-941C-6A23668879DE}" type="presOf" srcId="{32BB8DD8-B64C-4919-B80D-601C88D25CA7}" destId="{30066A50-F704-45A2-AF6F-160880C13EE9}" srcOrd="0" destOrd="1" presId="urn:microsoft.com/office/officeart/2008/layout/RadialCluster"/>
    <dgm:cxn modelId="{F4F55FE8-7FDD-4A28-A8A3-08DC48A10445}" type="presOf" srcId="{94E9C0C1-42A5-471C-8F33-EA244733DDDD}" destId="{30066A50-F704-45A2-AF6F-160880C13EE9}" srcOrd="0" destOrd="7" presId="urn:microsoft.com/office/officeart/2008/layout/RadialCluster"/>
    <dgm:cxn modelId="{2009AFE8-5E8F-43F8-8F6B-557C15563780}" type="presOf" srcId="{FBC1438C-5537-4555-92BA-735BA57D3773}" destId="{30066A50-F704-45A2-AF6F-160880C13EE9}" srcOrd="0" destOrd="3" presId="urn:microsoft.com/office/officeart/2008/layout/RadialCluster"/>
    <dgm:cxn modelId="{4C9EBFE9-4A91-412B-A361-C22D91EFF5E3}" srcId="{CACB3E4B-C9E6-40B4-9C5D-10D6898EDDF7}" destId="{0B2D6D49-1D9D-4912-870E-D26CDC827919}" srcOrd="1" destOrd="0" parTransId="{CC5FDE0C-CFE6-4D93-A593-46CC1922D749}" sibTransId="{979CD245-7D5C-4A56-8530-CDEE94259B0A}"/>
    <dgm:cxn modelId="{BDBA68EA-4327-4739-A548-7154A63FB256}" type="presOf" srcId="{39DC730B-6911-4476-9F28-99E3488183CC}" destId="{C5FE98E8-B1C9-4927-8124-03821D3D8611}" srcOrd="0" destOrd="5" presId="urn:microsoft.com/office/officeart/2008/layout/RadialCluster"/>
    <dgm:cxn modelId="{1F47BCF3-AB72-4CD1-8BA5-3D1A70775E2B}" srcId="{BAE2EEB5-F14B-417A-AF49-614F0BAD54B5}" destId="{6783B357-0FCD-4990-934A-3A77E2FC8BAA}" srcOrd="11" destOrd="0" parTransId="{8F0B14C2-885D-43C6-9565-CF9CEE72E350}" sibTransId="{483DF8F4-924B-4A55-9F1A-D42A90D23F54}"/>
    <dgm:cxn modelId="{369566F5-1997-4B63-9468-0FAACF686290}" srcId="{BAE2EEB5-F14B-417A-AF49-614F0BAD54B5}" destId="{BFF15AB5-C32B-4D78-A31B-391E62B9C4D3}" srcOrd="12" destOrd="0" parTransId="{F9BA08CE-BA38-431D-A3B5-5E90E1732ADD}" sibTransId="{CB8BF818-71CA-4AD5-B6BC-88F3EDC4B67F}"/>
    <dgm:cxn modelId="{4E2435FA-83B4-4EDC-809E-C388D52C0687}" srcId="{BAE2EEB5-F14B-417A-AF49-614F0BAD54B5}" destId="{AD841BBE-1677-433D-8DA2-7D85C4EB2362}" srcOrd="1" destOrd="0" parTransId="{42C5C1C4-B5E3-4528-9DFB-9849EC5CFEA1}" sibTransId="{CB344AFA-3A4C-49E4-B40E-67B186758655}"/>
    <dgm:cxn modelId="{E60E95FC-780D-4A3D-89BC-3D61F7977D55}" type="presOf" srcId="{B210696B-98CC-48DF-AB9A-5E0F66ECCD0B}" destId="{1CFA53F7-B591-4D16-B2B8-BB22B1135441}" srcOrd="0" destOrd="0" presId="urn:microsoft.com/office/officeart/2008/layout/RadialCluster"/>
    <dgm:cxn modelId="{F1D613A5-C545-4200-B08C-BF231AA06F8F}" type="presParOf" srcId="{FA57514C-E70C-464D-99A9-287DB5946EB5}" destId="{B7DF14EA-B34C-4C0A-94E5-704381A0E336}" srcOrd="0" destOrd="0" presId="urn:microsoft.com/office/officeart/2008/layout/RadialCluster"/>
    <dgm:cxn modelId="{A0BABF32-BB23-4CCB-A9A6-CBAB12E25EF2}" type="presParOf" srcId="{FA57514C-E70C-464D-99A9-287DB5946EB5}" destId="{C819AE68-1F11-42B5-8030-3D4ACF81FF99}" srcOrd="1" destOrd="0" presId="urn:microsoft.com/office/officeart/2008/layout/RadialCluster"/>
    <dgm:cxn modelId="{64B3BD1B-519B-4AE5-AA13-05090A5306C2}" type="presParOf" srcId="{C819AE68-1F11-42B5-8030-3D4ACF81FF99}" destId="{0C8AB806-3DAD-458C-B838-A0C9E7BC8731}" srcOrd="0" destOrd="0" presId="urn:microsoft.com/office/officeart/2008/layout/RadialCluster"/>
    <dgm:cxn modelId="{E8DFFD92-CAB6-4AAC-9B88-D0E29C1D8772}" type="presParOf" srcId="{C819AE68-1F11-42B5-8030-3D4ACF81FF99}" destId="{F7BAF082-BF5A-4087-A1AC-25397507A84C}" srcOrd="1" destOrd="0" presId="urn:microsoft.com/office/officeart/2008/layout/RadialCluster"/>
    <dgm:cxn modelId="{4E8DAFAD-FCED-4BCF-8BAF-F8779AE4BFF7}" type="presParOf" srcId="{C819AE68-1F11-42B5-8030-3D4ACF81FF99}" destId="{981A098F-2223-4E9C-A533-3206A4565D94}" srcOrd="2" destOrd="0" presId="urn:microsoft.com/office/officeart/2008/layout/RadialCluster"/>
    <dgm:cxn modelId="{3A0952D3-D6CE-41A5-9B22-6FC42811C436}" type="presParOf" srcId="{C819AE68-1F11-42B5-8030-3D4ACF81FF99}" destId="{1CFA53F7-B591-4D16-B2B8-BB22B1135441}" srcOrd="3" destOrd="0" presId="urn:microsoft.com/office/officeart/2008/layout/RadialCluster"/>
    <dgm:cxn modelId="{DD5AB71C-4C94-4627-8CD2-2E5FF3EC76AF}" type="presParOf" srcId="{C819AE68-1F11-42B5-8030-3D4ACF81FF99}" destId="{30066A50-F704-45A2-AF6F-160880C13EE9}" srcOrd="4" destOrd="0" presId="urn:microsoft.com/office/officeart/2008/layout/RadialCluster"/>
    <dgm:cxn modelId="{B109B44E-F1FC-4D4C-B5D7-D415C8C70462}" type="presParOf" srcId="{C819AE68-1F11-42B5-8030-3D4ACF81FF99}" destId="{6662139B-6371-408C-9DFB-209489B8CFC0}" srcOrd="5" destOrd="0" presId="urn:microsoft.com/office/officeart/2008/layout/RadialCluster"/>
    <dgm:cxn modelId="{E4346427-CEF5-4F00-80DC-47B163EB52CD}" type="presParOf" srcId="{C819AE68-1F11-42B5-8030-3D4ACF81FF99}" destId="{C5FE98E8-B1C9-4927-8124-03821D3D8611}" srcOrd="6" destOrd="0" presId="urn:microsoft.com/office/officeart/2008/layout/RadialCluster"/>
    <dgm:cxn modelId="{26D50093-5985-4B2B-A064-31E4D9A3C9C4}" type="presParOf" srcId="{FA57514C-E70C-464D-99A9-287DB5946EB5}" destId="{C81391D6-B053-410B-A0AA-6CF03068005E}" srcOrd="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0D988B-C8B4-44C5-A47A-E599B0B414D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872306-60D5-4017-899E-FB4064357003}">
      <dgm:prSet custT="1"/>
      <dgm:spPr>
        <a:solidFill>
          <a:schemeClr val="bg2"/>
        </a:solidFill>
      </dgm:spPr>
      <dgm:t>
        <a:bodyPr/>
        <a:lstStyle/>
        <a:p>
          <a:r>
            <a:rPr lang="en-US" sz="4800" b="1" dirty="0"/>
            <a:t>Happy </a:t>
          </a:r>
          <a:br>
            <a:rPr lang="en-US" sz="4800" b="1" dirty="0"/>
          </a:br>
          <a:r>
            <a:rPr lang="en-US" sz="4800" b="1" dirty="0"/>
            <a:t>LEARNING</a:t>
          </a:r>
        </a:p>
        <a:p>
          <a:r>
            <a:rPr lang="en-US" sz="2400" b="1" dirty="0"/>
            <a:t>THANK YOU</a:t>
          </a:r>
          <a:endParaRPr lang="en-US" sz="2400" dirty="0"/>
        </a:p>
      </dgm:t>
    </dgm:pt>
    <dgm:pt modelId="{8B0FC479-5A96-46A3-BCCA-3572D4DE29EA}" type="parTrans" cxnId="{56DFEBB8-438A-4E55-80E0-000D2BB902F0}">
      <dgm:prSet/>
      <dgm:spPr/>
      <dgm:t>
        <a:bodyPr/>
        <a:lstStyle/>
        <a:p>
          <a:endParaRPr lang="en-US"/>
        </a:p>
      </dgm:t>
    </dgm:pt>
    <dgm:pt modelId="{93F942A3-B5F8-4EF6-A8DF-14AEB037A2E0}" type="sibTrans" cxnId="{56DFEBB8-438A-4E55-80E0-000D2BB902F0}">
      <dgm:prSet/>
      <dgm:spPr/>
      <dgm:t>
        <a:bodyPr/>
        <a:lstStyle/>
        <a:p>
          <a:endParaRPr lang="en-US"/>
        </a:p>
      </dgm:t>
    </dgm:pt>
    <dgm:pt modelId="{B9D68B70-06CC-44C5-9AC8-87746A706F43}" type="pres">
      <dgm:prSet presAssocID="{010D988B-C8B4-44C5-A47A-E599B0B414D3}" presName="linearFlow" presStyleCnt="0">
        <dgm:presLayoutVars>
          <dgm:dir/>
          <dgm:resizeHandles val="exact"/>
        </dgm:presLayoutVars>
      </dgm:prSet>
      <dgm:spPr/>
    </dgm:pt>
    <dgm:pt modelId="{437761C9-DBB3-4892-91F7-98825B4D414D}" type="pres">
      <dgm:prSet presAssocID="{BC872306-60D5-4017-899E-FB4064357003}" presName="composite" presStyleCnt="0"/>
      <dgm:spPr/>
    </dgm:pt>
    <dgm:pt modelId="{B54FFAE1-A75B-42FE-9E3C-847D4C3525FD}" type="pres">
      <dgm:prSet presAssocID="{BC872306-60D5-4017-899E-FB4064357003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Yellow smiley face balls"/>
        </a:ext>
      </dgm:extLst>
    </dgm:pt>
    <dgm:pt modelId="{7353A5A3-488A-4C74-A524-62086255C1EE}" type="pres">
      <dgm:prSet presAssocID="{BC872306-60D5-4017-899E-FB4064357003}" presName="txShp" presStyleLbl="node1" presStyleIdx="0" presStyleCnt="1">
        <dgm:presLayoutVars>
          <dgm:bulletEnabled val="1"/>
        </dgm:presLayoutVars>
      </dgm:prSet>
      <dgm:spPr/>
    </dgm:pt>
  </dgm:ptLst>
  <dgm:cxnLst>
    <dgm:cxn modelId="{487F5830-2C52-4BC0-98EB-8DF04DE3C1B7}" type="presOf" srcId="{010D988B-C8B4-44C5-A47A-E599B0B414D3}" destId="{B9D68B70-06CC-44C5-9AC8-87746A706F43}" srcOrd="0" destOrd="0" presId="urn:microsoft.com/office/officeart/2005/8/layout/vList3"/>
    <dgm:cxn modelId="{56DFEBB8-438A-4E55-80E0-000D2BB902F0}" srcId="{010D988B-C8B4-44C5-A47A-E599B0B414D3}" destId="{BC872306-60D5-4017-899E-FB4064357003}" srcOrd="0" destOrd="0" parTransId="{8B0FC479-5A96-46A3-BCCA-3572D4DE29EA}" sibTransId="{93F942A3-B5F8-4EF6-A8DF-14AEB037A2E0}"/>
    <dgm:cxn modelId="{A107A1E1-0806-42B6-B38A-E22C169373A0}" type="presOf" srcId="{BC872306-60D5-4017-899E-FB4064357003}" destId="{7353A5A3-488A-4C74-A524-62086255C1EE}" srcOrd="0" destOrd="0" presId="urn:microsoft.com/office/officeart/2005/8/layout/vList3"/>
    <dgm:cxn modelId="{9B263680-8319-4AC1-8D46-F9FB2BEF24E1}" type="presParOf" srcId="{B9D68B70-06CC-44C5-9AC8-87746A706F43}" destId="{437761C9-DBB3-4892-91F7-98825B4D414D}" srcOrd="0" destOrd="0" presId="urn:microsoft.com/office/officeart/2005/8/layout/vList3"/>
    <dgm:cxn modelId="{4A5003CE-61B6-4619-8B6E-D1422741728A}" type="presParOf" srcId="{437761C9-DBB3-4892-91F7-98825B4D414D}" destId="{B54FFAE1-A75B-42FE-9E3C-847D4C3525FD}" srcOrd="0" destOrd="0" presId="urn:microsoft.com/office/officeart/2005/8/layout/vList3"/>
    <dgm:cxn modelId="{6A4BA1E2-A2DA-445E-8ED9-94B97BDC8351}" type="presParOf" srcId="{437761C9-DBB3-4892-91F7-98825B4D414D}" destId="{7353A5A3-488A-4C74-A524-62086255C1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D7F9A-9825-4034-8AD5-5370CAE65A2B}">
      <dsp:nvSpPr>
        <dsp:cNvPr id="0" name=""/>
        <dsp:cNvSpPr/>
      </dsp:nvSpPr>
      <dsp:spPr>
        <a:xfrm>
          <a:off x="0" y="25213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Made the changes in Wiki page and made it User Friendly.</a:t>
          </a:r>
        </a:p>
      </dsp:txBody>
      <dsp:txXfrm>
        <a:off x="34954" y="60167"/>
        <a:ext cx="5976224" cy="646132"/>
      </dsp:txXfrm>
    </dsp:sp>
    <dsp:sp modelId="{38FF8EA1-C970-4E14-B165-8A166CD7BF0F}">
      <dsp:nvSpPr>
        <dsp:cNvPr id="0" name=""/>
        <dsp:cNvSpPr/>
      </dsp:nvSpPr>
      <dsp:spPr>
        <a:xfrm>
          <a:off x="0" y="793093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-98175"/>
                <a:satOff val="7762"/>
                <a:lumOff val="-157"/>
                <a:alphaOff val="0"/>
                <a:tint val="96000"/>
                <a:lumMod val="104000"/>
              </a:schemeClr>
            </a:gs>
            <a:gs pos="100000">
              <a:schemeClr val="accent2">
                <a:hueOff val="-98175"/>
                <a:satOff val="7762"/>
                <a:lumOff val="-15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Demo for the project added  at the end.</a:t>
          </a:r>
        </a:p>
      </dsp:txBody>
      <dsp:txXfrm>
        <a:off x="34954" y="828047"/>
        <a:ext cx="5976224" cy="646132"/>
      </dsp:txXfrm>
    </dsp:sp>
    <dsp:sp modelId="{8635AE28-B844-478A-AE40-3E1B8D809CAD}">
      <dsp:nvSpPr>
        <dsp:cNvPr id="0" name=""/>
        <dsp:cNvSpPr/>
      </dsp:nvSpPr>
      <dsp:spPr>
        <a:xfrm>
          <a:off x="0" y="1560973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-196350"/>
                <a:satOff val="15525"/>
                <a:lumOff val="-314"/>
                <a:alphaOff val="0"/>
                <a:tint val="96000"/>
                <a:lumMod val="104000"/>
              </a:schemeClr>
            </a:gs>
            <a:gs pos="100000">
              <a:schemeClr val="accent2">
                <a:hueOff val="-196350"/>
                <a:satOff val="15525"/>
                <a:lumOff val="-31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Order of the presentation changed.</a:t>
          </a:r>
        </a:p>
      </dsp:txBody>
      <dsp:txXfrm>
        <a:off x="34954" y="1595927"/>
        <a:ext cx="5976224" cy="646132"/>
      </dsp:txXfrm>
    </dsp:sp>
    <dsp:sp modelId="{966201F5-30DA-4678-A669-3A91DAB12D96}">
      <dsp:nvSpPr>
        <dsp:cNvPr id="0" name=""/>
        <dsp:cNvSpPr/>
      </dsp:nvSpPr>
      <dsp:spPr>
        <a:xfrm>
          <a:off x="0" y="2328853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-294525"/>
                <a:satOff val="23287"/>
                <a:lumOff val="-470"/>
                <a:alphaOff val="0"/>
                <a:tint val="96000"/>
                <a:lumMod val="104000"/>
              </a:schemeClr>
            </a:gs>
            <a:gs pos="100000">
              <a:schemeClr val="accent2">
                <a:hueOff val="-294525"/>
                <a:satOff val="23287"/>
                <a:lumOff val="-47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Changed the user stories.</a:t>
          </a:r>
        </a:p>
      </dsp:txBody>
      <dsp:txXfrm>
        <a:off x="34954" y="2363807"/>
        <a:ext cx="5976224" cy="646132"/>
      </dsp:txXfrm>
    </dsp:sp>
    <dsp:sp modelId="{9FC0716B-A0C1-4AFA-ABD8-D463D63C0C13}">
      <dsp:nvSpPr>
        <dsp:cNvPr id="0" name=""/>
        <dsp:cNvSpPr/>
      </dsp:nvSpPr>
      <dsp:spPr>
        <a:xfrm>
          <a:off x="0" y="3096732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-392700"/>
                <a:satOff val="31050"/>
                <a:lumOff val="-627"/>
                <a:alphaOff val="0"/>
                <a:tint val="96000"/>
                <a:lumMod val="104000"/>
              </a:schemeClr>
            </a:gs>
            <a:gs pos="100000">
              <a:schemeClr val="accent2">
                <a:hueOff val="-392700"/>
                <a:satOff val="31050"/>
                <a:lumOff val="-62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Velocity chart changes completed.</a:t>
          </a:r>
        </a:p>
      </dsp:txBody>
      <dsp:txXfrm>
        <a:off x="34954" y="3131686"/>
        <a:ext cx="5976224" cy="646132"/>
      </dsp:txXfrm>
    </dsp:sp>
    <dsp:sp modelId="{6473BC41-1098-4A5C-A3DE-828C2F1DB801}">
      <dsp:nvSpPr>
        <dsp:cNvPr id="0" name=""/>
        <dsp:cNvSpPr/>
      </dsp:nvSpPr>
      <dsp:spPr>
        <a:xfrm>
          <a:off x="0" y="3864613"/>
          <a:ext cx="6046132" cy="71604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Proper headings on the page added.</a:t>
          </a:r>
        </a:p>
      </dsp:txBody>
      <dsp:txXfrm>
        <a:off x="34954" y="3899567"/>
        <a:ext cx="5976224" cy="646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0690C-953B-4827-9755-86CE04889223}">
      <dsp:nvSpPr>
        <dsp:cNvPr id="0" name=""/>
        <dsp:cNvSpPr/>
      </dsp:nvSpPr>
      <dsp:spPr>
        <a:xfrm>
          <a:off x="2902" y="82058"/>
          <a:ext cx="2302371" cy="32233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How Students and Parents know the objective of the subjects taught in the class ? </a:t>
          </a:r>
          <a:endParaRPr lang="en-US" sz="1600" kern="1200" dirty="0"/>
        </a:p>
      </dsp:txBody>
      <dsp:txXfrm>
        <a:off x="2902" y="1306919"/>
        <a:ext cx="2302371" cy="1933991"/>
      </dsp:txXfrm>
    </dsp:sp>
    <dsp:sp modelId="{B734D045-B2FF-40B7-8CE3-E7DDF5602B9C}">
      <dsp:nvSpPr>
        <dsp:cNvPr id="0" name=""/>
        <dsp:cNvSpPr/>
      </dsp:nvSpPr>
      <dsp:spPr>
        <a:xfrm>
          <a:off x="670589" y="404390"/>
          <a:ext cx="966995" cy="9669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812202" y="546003"/>
        <a:ext cx="683769" cy="683769"/>
      </dsp:txXfrm>
    </dsp:sp>
    <dsp:sp modelId="{851BA3C6-9DCD-46F0-AE58-3DBAF53E2141}">
      <dsp:nvSpPr>
        <dsp:cNvPr id="0" name=""/>
        <dsp:cNvSpPr/>
      </dsp:nvSpPr>
      <dsp:spPr>
        <a:xfrm>
          <a:off x="2902" y="3305305"/>
          <a:ext cx="230237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BCAEB-EA5D-4D6E-8621-EFF78562497A}">
      <dsp:nvSpPr>
        <dsp:cNvPr id="0" name=""/>
        <dsp:cNvSpPr/>
      </dsp:nvSpPr>
      <dsp:spPr>
        <a:xfrm>
          <a:off x="2535510" y="82058"/>
          <a:ext cx="2302371" cy="32233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How the teachers and the student communicate with each other after the school hours ?</a:t>
          </a:r>
          <a:endParaRPr lang="en-US" sz="1600" kern="1200" dirty="0"/>
        </a:p>
      </dsp:txBody>
      <dsp:txXfrm>
        <a:off x="2535510" y="1306919"/>
        <a:ext cx="2302371" cy="1933991"/>
      </dsp:txXfrm>
    </dsp:sp>
    <dsp:sp modelId="{AC18D0B9-4759-4B03-8AF9-649355E908B1}">
      <dsp:nvSpPr>
        <dsp:cNvPr id="0" name=""/>
        <dsp:cNvSpPr/>
      </dsp:nvSpPr>
      <dsp:spPr>
        <a:xfrm>
          <a:off x="3203197" y="404390"/>
          <a:ext cx="966995" cy="9669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3344810" y="546003"/>
        <a:ext cx="683769" cy="683769"/>
      </dsp:txXfrm>
    </dsp:sp>
    <dsp:sp modelId="{60F1887D-331E-4B57-99AA-57E0FB1D61C0}">
      <dsp:nvSpPr>
        <dsp:cNvPr id="0" name=""/>
        <dsp:cNvSpPr/>
      </dsp:nvSpPr>
      <dsp:spPr>
        <a:xfrm>
          <a:off x="2535510" y="3305305"/>
          <a:ext cx="230237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E1681-9883-47F1-B38A-9DCAA09AC559}">
      <dsp:nvSpPr>
        <dsp:cNvPr id="0" name=""/>
        <dsp:cNvSpPr/>
      </dsp:nvSpPr>
      <dsp:spPr>
        <a:xfrm>
          <a:off x="5068118" y="82058"/>
          <a:ext cx="2302371" cy="32233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How the Parents monitor their kids assignments and learning material ?</a:t>
          </a:r>
          <a:endParaRPr lang="en-US" sz="1600" kern="1200"/>
        </a:p>
      </dsp:txBody>
      <dsp:txXfrm>
        <a:off x="5068118" y="1306919"/>
        <a:ext cx="2302371" cy="1933991"/>
      </dsp:txXfrm>
    </dsp:sp>
    <dsp:sp modelId="{2DDFACE9-F37E-4F82-B96B-DEBCFC346EAC}">
      <dsp:nvSpPr>
        <dsp:cNvPr id="0" name=""/>
        <dsp:cNvSpPr/>
      </dsp:nvSpPr>
      <dsp:spPr>
        <a:xfrm>
          <a:off x="5735806" y="404390"/>
          <a:ext cx="966995" cy="9669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5877419" y="546003"/>
        <a:ext cx="683769" cy="683769"/>
      </dsp:txXfrm>
    </dsp:sp>
    <dsp:sp modelId="{876FD35C-D261-4501-873C-EE90815B520F}">
      <dsp:nvSpPr>
        <dsp:cNvPr id="0" name=""/>
        <dsp:cNvSpPr/>
      </dsp:nvSpPr>
      <dsp:spPr>
        <a:xfrm>
          <a:off x="5068118" y="3305305"/>
          <a:ext cx="230237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46429-51AE-4A44-B746-63BDE3F5AE30}">
      <dsp:nvSpPr>
        <dsp:cNvPr id="0" name=""/>
        <dsp:cNvSpPr/>
      </dsp:nvSpPr>
      <dsp:spPr>
        <a:xfrm>
          <a:off x="7600726" y="82058"/>
          <a:ext cx="2302371" cy="32233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How the current system can notify the user about any updates just in time ?</a:t>
          </a:r>
          <a:endParaRPr lang="en-US" sz="1600" kern="1200"/>
        </a:p>
      </dsp:txBody>
      <dsp:txXfrm>
        <a:off x="7600726" y="1306919"/>
        <a:ext cx="2302371" cy="1933991"/>
      </dsp:txXfrm>
    </dsp:sp>
    <dsp:sp modelId="{3143E4AF-E7FF-4B86-B68B-1C0F623C6ABD}">
      <dsp:nvSpPr>
        <dsp:cNvPr id="0" name=""/>
        <dsp:cNvSpPr/>
      </dsp:nvSpPr>
      <dsp:spPr>
        <a:xfrm>
          <a:off x="8268414" y="404390"/>
          <a:ext cx="966995" cy="9669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91" tIns="12700" rIns="75391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4</a:t>
          </a:r>
        </a:p>
      </dsp:txBody>
      <dsp:txXfrm>
        <a:off x="8410027" y="546003"/>
        <a:ext cx="683769" cy="683769"/>
      </dsp:txXfrm>
    </dsp:sp>
    <dsp:sp modelId="{C582C8F6-EC81-4089-86C7-825D6F292805}">
      <dsp:nvSpPr>
        <dsp:cNvPr id="0" name=""/>
        <dsp:cNvSpPr/>
      </dsp:nvSpPr>
      <dsp:spPr>
        <a:xfrm>
          <a:off x="7600726" y="3305305"/>
          <a:ext cx="230237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391D6-B053-410B-A0AA-6CF03068005E}">
      <dsp:nvSpPr>
        <dsp:cNvPr id="0" name=""/>
        <dsp:cNvSpPr/>
      </dsp:nvSpPr>
      <dsp:spPr>
        <a:xfrm rot="3">
          <a:off x="3324560" y="2699806"/>
          <a:ext cx="4598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9845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DF14EA-B34C-4C0A-94E5-704381A0E336}">
      <dsp:nvSpPr>
        <dsp:cNvPr id="0" name=""/>
        <dsp:cNvSpPr/>
      </dsp:nvSpPr>
      <dsp:spPr>
        <a:xfrm>
          <a:off x="6" y="1910772"/>
          <a:ext cx="3324554" cy="1578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Quick Learning App</a:t>
          </a:r>
        </a:p>
      </dsp:txBody>
      <dsp:txXfrm>
        <a:off x="77041" y="1987807"/>
        <a:ext cx="3170484" cy="1423996"/>
      </dsp:txXfrm>
    </dsp:sp>
    <dsp:sp modelId="{0C8AB806-3DAD-458C-B838-A0C9E7BC8731}">
      <dsp:nvSpPr>
        <dsp:cNvPr id="0" name=""/>
        <dsp:cNvSpPr/>
      </dsp:nvSpPr>
      <dsp:spPr>
        <a:xfrm>
          <a:off x="3784405" y="2021015"/>
          <a:ext cx="2311612" cy="13575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Authentication &amp; Authorization</a:t>
          </a:r>
        </a:p>
      </dsp:txBody>
      <dsp:txXfrm>
        <a:off x="3850677" y="2087287"/>
        <a:ext cx="2179068" cy="1225040"/>
      </dsp:txXfrm>
    </dsp:sp>
    <dsp:sp modelId="{F7BAF082-BF5A-4087-A1AC-25397507A84C}">
      <dsp:nvSpPr>
        <dsp:cNvPr id="0" name=""/>
        <dsp:cNvSpPr/>
      </dsp:nvSpPr>
      <dsp:spPr>
        <a:xfrm rot="20274379">
          <a:off x="5997309" y="1725024"/>
          <a:ext cx="26885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88528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A098F-2223-4E9C-A533-3206A4565D94}">
      <dsp:nvSpPr>
        <dsp:cNvPr id="0" name=""/>
        <dsp:cNvSpPr/>
      </dsp:nvSpPr>
      <dsp:spPr>
        <a:xfrm>
          <a:off x="8058005" y="0"/>
          <a:ext cx="4062257" cy="12194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  <a:endParaRPr lang="en-US" sz="1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Departments, Courses, Professors, and Students list.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Maintaining and monitoring the professors and student's profile.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Maintaining and monitoring courses content up-to-date.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Looking into Accounts.</a:t>
          </a:r>
        </a:p>
      </dsp:txBody>
      <dsp:txXfrm>
        <a:off x="8117532" y="59527"/>
        <a:ext cx="3943203" cy="1100362"/>
      </dsp:txXfrm>
    </dsp:sp>
    <dsp:sp modelId="{1CFA53F7-B591-4D16-B2B8-BB22B1135441}">
      <dsp:nvSpPr>
        <dsp:cNvPr id="0" name=""/>
        <dsp:cNvSpPr/>
      </dsp:nvSpPr>
      <dsp:spPr>
        <a:xfrm rot="21475456">
          <a:off x="6095258" y="2615942"/>
          <a:ext cx="23177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17721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66A50-F704-45A2-AF6F-160880C13EE9}">
      <dsp:nvSpPr>
        <dsp:cNvPr id="0" name=""/>
        <dsp:cNvSpPr/>
      </dsp:nvSpPr>
      <dsp:spPr>
        <a:xfrm>
          <a:off x="8412218" y="1415165"/>
          <a:ext cx="3779780" cy="2180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Professor</a:t>
          </a:r>
          <a:endParaRPr lang="en-US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Upcoming schedules.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List of courses.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Attend live classes.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Uploading course related contents.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Uploading assignments, quizzes and exams.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Give marks and feedbacks.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Monitoring the student's progress.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Conduct Study hours.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Special Classes.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18667" y="1521614"/>
        <a:ext cx="3566882" cy="1967712"/>
      </dsp:txXfrm>
    </dsp:sp>
    <dsp:sp modelId="{6662139B-6371-408C-9DFB-209489B8CFC0}">
      <dsp:nvSpPr>
        <dsp:cNvPr id="0" name=""/>
        <dsp:cNvSpPr/>
      </dsp:nvSpPr>
      <dsp:spPr>
        <a:xfrm rot="1381491">
          <a:off x="5985193" y="3735130"/>
          <a:ext cx="27822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82295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E98E8-B1C9-4927-8124-03821D3D8611}">
      <dsp:nvSpPr>
        <dsp:cNvPr id="0" name=""/>
        <dsp:cNvSpPr/>
      </dsp:nvSpPr>
      <dsp:spPr>
        <a:xfrm>
          <a:off x="8656663" y="3790969"/>
          <a:ext cx="3203088" cy="23378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Student</a:t>
          </a:r>
          <a:endParaRPr lang="en-US" sz="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List of courses.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Weekly schedule.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Personal profile.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Upload assignments, write exams, submit quizzes.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Marks.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Achievements.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Workshops.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Badges.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Certifications.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Downloads.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Important (OR) Saved materials.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Handshake.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>
              <a:latin typeface="Times New Roman" panose="02020603050405020304" pitchFamily="18" charset="0"/>
              <a:cs typeface="Times New Roman" panose="02020603050405020304" pitchFamily="18" charset="0"/>
            </a:rPr>
            <a:t>Courses payment details.</a:t>
          </a:r>
          <a:endParaRPr lang="en-US" sz="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770787" y="3905093"/>
        <a:ext cx="2974840" cy="2109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3A5A3-488A-4C74-A524-62086255C1EE}">
      <dsp:nvSpPr>
        <dsp:cNvPr id="0" name=""/>
        <dsp:cNvSpPr/>
      </dsp:nvSpPr>
      <dsp:spPr>
        <a:xfrm rot="10800000">
          <a:off x="2179900" y="146932"/>
          <a:ext cx="5769687" cy="2906534"/>
        </a:xfrm>
        <a:prstGeom prst="homePlate">
          <a:avLst/>
        </a:prstGeom>
        <a:solidFill>
          <a:schemeClr val="bg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1701" tIns="182880" rIns="341376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Happy </a:t>
          </a:r>
          <a:br>
            <a:rPr lang="en-US" sz="4800" b="1" kern="1200" dirty="0"/>
          </a:br>
          <a:r>
            <a:rPr lang="en-US" sz="4800" b="1" kern="1200" dirty="0"/>
            <a:t>LEARNING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THANK YOU</a:t>
          </a:r>
          <a:endParaRPr lang="en-US" sz="2400" kern="1200" dirty="0"/>
        </a:p>
      </dsp:txBody>
      <dsp:txXfrm rot="10800000">
        <a:off x="2906533" y="146932"/>
        <a:ext cx="5043054" cy="2906534"/>
      </dsp:txXfrm>
    </dsp:sp>
    <dsp:sp modelId="{B54FFAE1-A75B-42FE-9E3C-847D4C3525FD}">
      <dsp:nvSpPr>
        <dsp:cNvPr id="0" name=""/>
        <dsp:cNvSpPr/>
      </dsp:nvSpPr>
      <dsp:spPr>
        <a:xfrm>
          <a:off x="726633" y="146932"/>
          <a:ext cx="2906534" cy="29065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26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46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7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7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95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30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29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1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3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7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9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53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46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1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7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3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BrewingTechnologies/QuickLearning/wiki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11700" b="1" dirty="0">
                <a:solidFill>
                  <a:srgbClr val="00FFFF"/>
                </a:solidFill>
              </a:rPr>
              <a:t>Quick Learning</a:t>
            </a:r>
            <a:br>
              <a:rPr lang="en-US" sz="11700" b="1" dirty="0">
                <a:solidFill>
                  <a:srgbClr val="00FFFF"/>
                </a:solidFill>
              </a:rPr>
            </a:br>
            <a:r>
              <a:rPr lang="en-US" sz="11700" dirty="0">
                <a:solidFill>
                  <a:srgbClr val="00FFFF"/>
                </a:solidFill>
              </a:rPr>
              <a:t>App</a:t>
            </a:r>
            <a:endParaRPr lang="en-US" sz="11700" b="1" dirty="0">
              <a:solidFill>
                <a:srgbClr val="00FFFF"/>
              </a:solidFill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04793FE-FD39-1E3A-47C7-4392C8AA74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DBAA-B30D-24E3-99A1-2BE0A8EC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16" y="441296"/>
            <a:ext cx="3071772" cy="100313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FFFF"/>
                </a:solidFill>
                <a:latin typeface="Times New Roman"/>
                <a:ea typeface="+mn-lt"/>
                <a:cs typeface="+mn-lt"/>
              </a:rPr>
              <a:t>PERSONA -3:</a:t>
            </a:r>
            <a:br>
              <a:rPr lang="en-US" sz="3600" dirty="0">
                <a:solidFill>
                  <a:srgbClr val="00FFFF"/>
                </a:solidFill>
                <a:latin typeface="Times New Roman"/>
              </a:rPr>
            </a:br>
            <a:endParaRPr lang="en-US" sz="3600" dirty="0">
              <a:solidFill>
                <a:srgbClr val="00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E8F00-5908-74F4-FF5F-2735B4C787EF}"/>
              </a:ext>
            </a:extLst>
          </p:cNvPr>
          <p:cNvSpPr txBox="1"/>
          <p:nvPr/>
        </p:nvSpPr>
        <p:spPr>
          <a:xfrm>
            <a:off x="1099457" y="1774371"/>
            <a:ext cx="2601685" cy="2895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B5FD-0C42-A072-8C55-BB9D4481C437}"/>
              </a:ext>
            </a:extLst>
          </p:cNvPr>
          <p:cNvSpPr txBox="1"/>
          <p:nvPr/>
        </p:nvSpPr>
        <p:spPr>
          <a:xfrm>
            <a:off x="4713513" y="1344385"/>
            <a:ext cx="5061857" cy="42889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Name :- Noah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Role/Job Description :- Student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Age :- 19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As a student, it is his responsibility to manage his course work and keep track of his deadlines. 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Meeting the requirements to receive the desired grades.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Completing a degree that will help him reach his career goal.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Getting accepted at his top choice of college.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8AB7EAE-41E6-8428-5015-67F063DE76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920E226C-05EB-251F-F2EC-00A9509F1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1875706"/>
            <a:ext cx="2601684" cy="33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6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FE7E-BD38-03C9-D9AB-FD32ECFC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0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Aft>
                <a:spcPts val="0"/>
              </a:spcAft>
            </a:pPr>
            <a:r>
              <a:rPr lang="en-US" b="1" i="0" u="none" strike="noStrike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PRODUCT(MVP):</a:t>
            </a:r>
            <a:endParaRPr lang="en-US" b="1" dirty="0">
              <a:solidFill>
                <a:srgbClr val="00FFF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B2909A8-F8A5-DBC1-B039-8EBA1F4EFA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" b="9454"/>
          <a:stretch/>
        </p:blipFill>
        <p:spPr bwMode="auto">
          <a:xfrm>
            <a:off x="0" y="37280"/>
            <a:ext cx="12192001" cy="68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TextBox 4">
            <a:extLst>
              <a:ext uri="{FF2B5EF4-FFF2-40B4-BE49-F238E27FC236}">
                <a16:creationId xmlns:a16="http://schemas.microsoft.com/office/drawing/2014/main" id="{C361249E-B63B-D711-7023-1AEB9B536205}"/>
              </a:ext>
            </a:extLst>
          </p:cNvPr>
          <p:cNvSpPr txBox="1"/>
          <p:nvPr/>
        </p:nvSpPr>
        <p:spPr>
          <a:xfrm>
            <a:off x="1025666" y="2100468"/>
            <a:ext cx="9905998" cy="346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Login 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  User can login into the application with valid credentials.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Registration/Signup 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 User can register into application.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Homepage -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 User can view the course.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Logout 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 User can log out from the application.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Add course 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 User can add the courses into the application.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Delete course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 User can delete the courses from the application.</a:t>
            </a:r>
            <a:endParaRPr lang="en-US" b="0" i="0" u="none" strike="noStrike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Cart</a:t>
            </a:r>
            <a:r>
              <a:rPr lang="en-US" b="0" i="0" u="none" strike="noStrike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 - Courses selected by the students are stored in the cart.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 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Admin dashboard 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- Minimal settings page for admin &amp; Enrolment of a student.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Database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 - minimal database to store sign in and course information.</a:t>
            </a: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A225527-CA6C-0E34-6C0F-9D4CB581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690E-13B1-EA76-57B2-1E277E0E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73" y="186203"/>
            <a:ext cx="6914839" cy="766685"/>
          </a:xfrm>
        </p:spPr>
        <p:txBody>
          <a:bodyPr/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Technologies:</a:t>
            </a:r>
            <a:endParaRPr lang="en-US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C846040D-3F34-FC04-C004-5BFCE9155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208" y="5106455"/>
            <a:ext cx="1219200" cy="1104900"/>
          </a:xfrm>
        </p:spPr>
      </p:pic>
      <p:pic>
        <p:nvPicPr>
          <p:cNvPr id="5" name="Picture 5" descr="A picture containing text, first-aid kit, scoreboard, sign&#10;&#10;Description automatically generated">
            <a:extLst>
              <a:ext uri="{FF2B5EF4-FFF2-40B4-BE49-F238E27FC236}">
                <a16:creationId xmlns:a16="http://schemas.microsoft.com/office/drawing/2014/main" id="{8FEAB583-23AF-93FE-BE0D-0B30FF6C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193" y="5048171"/>
            <a:ext cx="1524000" cy="1104900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A6E1E881-0949-FA41-FFFF-CD9ABB7A5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557" y="3467888"/>
            <a:ext cx="1524000" cy="952500"/>
          </a:xfrm>
          <a:prstGeom prst="rect">
            <a:avLst/>
          </a:prstGeom>
        </p:spPr>
      </p:pic>
      <p:pic>
        <p:nvPicPr>
          <p:cNvPr id="7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27BE71-E405-7D8E-305D-DB1FE82F2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607" y="1692102"/>
            <a:ext cx="1447800" cy="876300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90D5F8AB-1725-DE4D-7A2D-31071A663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955" y="3435962"/>
            <a:ext cx="1590675" cy="1028700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39F8D8D0-61A7-6C22-625C-BD16EEEFD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393" y="1899953"/>
            <a:ext cx="1447800" cy="952500"/>
          </a:xfrm>
          <a:prstGeom prst="rect">
            <a:avLst/>
          </a:prstGeom>
        </p:spPr>
      </p:pic>
      <p:pic>
        <p:nvPicPr>
          <p:cNvPr id="10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91BBA96-B765-0957-2C16-ECAAF7BD3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74" y="3505988"/>
            <a:ext cx="1323975" cy="876300"/>
          </a:xfrm>
          <a:prstGeom prst="rect">
            <a:avLst/>
          </a:prstGeom>
        </p:spPr>
      </p:pic>
      <p:pic>
        <p:nvPicPr>
          <p:cNvPr id="11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E41856AE-65F7-9A1A-3FA9-62C796D4D4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886" y="5162471"/>
            <a:ext cx="1771650" cy="876300"/>
          </a:xfrm>
          <a:prstGeom prst="rect">
            <a:avLst/>
          </a:prstGeom>
        </p:spPr>
      </p:pic>
      <p:pic>
        <p:nvPicPr>
          <p:cNvPr id="12" name="Picture 12" descr="Logo, icon&#10;&#10;Description automatically generated">
            <a:extLst>
              <a:ext uri="{FF2B5EF4-FFF2-40B4-BE49-F238E27FC236}">
                <a16:creationId xmlns:a16="http://schemas.microsoft.com/office/drawing/2014/main" id="{46F0D081-2C0E-36BA-E015-01D91258E2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5293" y="3286046"/>
            <a:ext cx="1771650" cy="1219200"/>
          </a:xfrm>
          <a:prstGeom prst="rect">
            <a:avLst/>
          </a:prstGeom>
        </p:spPr>
      </p:pic>
      <p:pic>
        <p:nvPicPr>
          <p:cNvPr id="13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842C77E1-710A-8270-7AD7-4FBB1B2533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4913" y="1729437"/>
            <a:ext cx="1447801" cy="876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63A593D-D4D6-77DA-FA09-C43876ABDD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585" y="1785543"/>
            <a:ext cx="1590675" cy="1104900"/>
          </a:xfrm>
          <a:prstGeom prst="rect">
            <a:avLst/>
          </a:prstGeom>
        </p:spPr>
      </p:pic>
      <p:pic>
        <p:nvPicPr>
          <p:cNvPr id="15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EF39C8-3B8C-B5DC-749D-162F919674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6398" y="1653237"/>
            <a:ext cx="1771650" cy="952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633F9B-9AF9-2CEF-E125-94DC9DCBAF90}"/>
              </a:ext>
            </a:extLst>
          </p:cNvPr>
          <p:cNvSpPr txBox="1"/>
          <p:nvPr/>
        </p:nvSpPr>
        <p:spPr>
          <a:xfrm>
            <a:off x="1131221" y="1168882"/>
            <a:ext cx="1892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A3136-CFF6-1EC2-B572-10AD2128CCFA}"/>
              </a:ext>
            </a:extLst>
          </p:cNvPr>
          <p:cNvSpPr txBox="1"/>
          <p:nvPr/>
        </p:nvSpPr>
        <p:spPr>
          <a:xfrm>
            <a:off x="1154037" y="2987259"/>
            <a:ext cx="189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07F80-E869-5F49-69B2-47A1E37B2B08}"/>
              </a:ext>
            </a:extLst>
          </p:cNvPr>
          <p:cNvSpPr txBox="1"/>
          <p:nvPr/>
        </p:nvSpPr>
        <p:spPr>
          <a:xfrm>
            <a:off x="1131220" y="4525584"/>
            <a:ext cx="189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6A55A-D5AC-8BCA-85B4-FF4DCCFE590C}"/>
              </a:ext>
            </a:extLst>
          </p:cNvPr>
          <p:cNvSpPr txBox="1"/>
          <p:nvPr/>
        </p:nvSpPr>
        <p:spPr>
          <a:xfrm>
            <a:off x="4681513" y="1137791"/>
            <a:ext cx="2288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DAFE7-4A82-D81F-4C2A-870DC536E7B7}"/>
              </a:ext>
            </a:extLst>
          </p:cNvPr>
          <p:cNvSpPr txBox="1"/>
          <p:nvPr/>
        </p:nvSpPr>
        <p:spPr>
          <a:xfrm>
            <a:off x="4935293" y="2751257"/>
            <a:ext cx="208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Repository: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3E27F3-5922-E5CA-1B13-B4A3596C1BC8}"/>
              </a:ext>
            </a:extLst>
          </p:cNvPr>
          <p:cNvSpPr txBox="1"/>
          <p:nvPr/>
        </p:nvSpPr>
        <p:spPr>
          <a:xfrm>
            <a:off x="4672534" y="4647039"/>
            <a:ext cx="2297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Tracking: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91AAAE-0538-F9A5-2427-CC001DAF5DC8}"/>
              </a:ext>
            </a:extLst>
          </p:cNvPr>
          <p:cNvSpPr txBox="1"/>
          <p:nvPr/>
        </p:nvSpPr>
        <p:spPr>
          <a:xfrm>
            <a:off x="8210628" y="2935923"/>
            <a:ext cx="208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editor: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3E0D3-A335-9B51-235C-D61BF02DDE91}"/>
              </a:ext>
            </a:extLst>
          </p:cNvPr>
          <p:cNvSpPr txBox="1"/>
          <p:nvPr/>
        </p:nvSpPr>
        <p:spPr>
          <a:xfrm>
            <a:off x="8187303" y="1192191"/>
            <a:ext cx="208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Deployments: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B4CCAFFC-50C4-FB22-5624-E4E914F3B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62154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ubes connected with a red line">
            <a:extLst>
              <a:ext uri="{FF2B5EF4-FFF2-40B4-BE49-F238E27FC236}">
                <a16:creationId xmlns:a16="http://schemas.microsoft.com/office/drawing/2014/main" id="{ECA405E1-F0F6-2CDC-1593-8AC0C2F57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8645" b="83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6B5D5-F2E1-2F87-E400-A8F2B225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i="0" u="none" strike="noStrike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Diagram:</a:t>
            </a:r>
            <a:endParaRPr lang="en-US" sz="4800" b="1" dirty="0">
              <a:solidFill>
                <a:srgbClr val="00FFFF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A1E55C2-5C22-7B1B-62F7-D0044F1671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94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0E94933-56DB-17B7-4600-5DB04B86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4086" y="811505"/>
            <a:ext cx="6223826" cy="52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22875D4-C55F-210C-752D-518AAE584C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032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0475B-DDDE-29A4-088F-C6BB21F1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i="0" u="none" strike="noStrike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 Diagram:</a:t>
            </a:r>
            <a:endParaRPr lang="en-US" sz="4000" b="1" dirty="0">
              <a:solidFill>
                <a:srgbClr val="00FFFF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5" descr="A 3D pattern of ring shapes connected by lines">
            <a:extLst>
              <a:ext uri="{FF2B5EF4-FFF2-40B4-BE49-F238E27FC236}">
                <a16:creationId xmlns:a16="http://schemas.microsoft.com/office/drawing/2014/main" id="{5658A5FE-7148-0230-B877-B91810104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6" b="25745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BC68BCF-2273-4BBB-3DF3-CEF4269D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731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E6CC106-2187-CF84-E448-6062203D7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2930" y="811505"/>
            <a:ext cx="8526137" cy="52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14C4DF0-1903-060F-3FA8-13522C2194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66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CF06-4A75-B479-21F6-CABAE20C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1569"/>
            <a:ext cx="9905998" cy="1905000"/>
          </a:xfrm>
        </p:spPr>
        <p:txBody>
          <a:bodyPr>
            <a:normAutofit/>
          </a:bodyPr>
          <a:lstStyle/>
          <a:p>
            <a:r>
              <a:rPr lang="en-US" b="1" i="0" u="none" strike="noStrike" dirty="0">
                <a:solidFill>
                  <a:srgbClr val="00FFFF"/>
                </a:solidFill>
                <a:effectLst/>
                <a:latin typeface="Times New Roman" panose="02020603050405020304" pitchFamily="18" charset="0"/>
              </a:rPr>
              <a:t>Application modeling: </a:t>
            </a:r>
            <a:endParaRPr lang="en-US" dirty="0">
              <a:solidFill>
                <a:srgbClr val="00FFFF"/>
              </a:solidFill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35DE690-3DAE-3070-52B4-CAA58B0B0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542569"/>
              </p:ext>
            </p:extLst>
          </p:nvPr>
        </p:nvGraphicFramePr>
        <p:xfrm>
          <a:off x="37171" y="784961"/>
          <a:ext cx="12191999" cy="6366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DAAF171-71AC-6A91-17FC-CEA963DA26F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3000"/>
          </a:blip>
          <a:stretch>
            <a:fillRect/>
          </a:stretch>
        </p:blipFill>
        <p:spPr>
          <a:xfrm>
            <a:off x="10576862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855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1355-5ED2-62B0-59D8-55988173B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38" y="88740"/>
            <a:ext cx="8361402" cy="686765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FFFF"/>
                </a:solidFill>
                <a:effectLst/>
                <a:latin typeface="Times New Roman" panose="02020603050405020304" pitchFamily="18" charset="0"/>
              </a:rPr>
              <a:t>Product Development Cycle:</a:t>
            </a:r>
            <a:endParaRPr lang="en-US" dirty="0">
              <a:solidFill>
                <a:srgbClr val="00FFFF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DD27CC0-F16B-4E8C-25C3-5F001AC2A4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10" y="1076446"/>
            <a:ext cx="8762036" cy="559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A82CC7-C538-ABB4-0A7F-7F93694B2F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D8672064-B268-3DEF-2345-375D0E56E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7484" y="4583575"/>
            <a:ext cx="461058" cy="486136"/>
          </a:xfrm>
          <a:prstGeom prst="rect">
            <a:avLst/>
          </a:prstGeom>
        </p:spPr>
      </p:pic>
      <p:pic>
        <p:nvPicPr>
          <p:cNvPr id="13" name="Graphic 12" descr="Web design with solid fill">
            <a:extLst>
              <a:ext uri="{FF2B5EF4-FFF2-40B4-BE49-F238E27FC236}">
                <a16:creationId xmlns:a16="http://schemas.microsoft.com/office/drawing/2014/main" id="{0FFA7737-814F-B68C-2519-44002D115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0729" y="3643132"/>
            <a:ext cx="457200" cy="457200"/>
          </a:xfrm>
          <a:prstGeom prst="rect">
            <a:avLst/>
          </a:prstGeom>
        </p:spPr>
      </p:pic>
      <p:pic>
        <p:nvPicPr>
          <p:cNvPr id="14" name="Graphic 13" descr="Web design with solid fill">
            <a:extLst>
              <a:ext uri="{FF2B5EF4-FFF2-40B4-BE49-F238E27FC236}">
                <a16:creationId xmlns:a16="http://schemas.microsoft.com/office/drawing/2014/main" id="{405456CF-16E6-5A98-1E51-491AC4B3E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2663" y="3669175"/>
            <a:ext cx="457200" cy="457200"/>
          </a:xfrm>
          <a:prstGeom prst="rect">
            <a:avLst/>
          </a:prstGeom>
        </p:spPr>
      </p:pic>
      <p:pic>
        <p:nvPicPr>
          <p:cNvPr id="16" name="Graphic 15" descr="Clipboard Mixed with solid fill">
            <a:extLst>
              <a:ext uri="{FF2B5EF4-FFF2-40B4-BE49-F238E27FC236}">
                <a16:creationId xmlns:a16="http://schemas.microsoft.com/office/drawing/2014/main" id="{55391C11-4A33-98F9-DD55-D1C503ACB2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3489" y="5741042"/>
            <a:ext cx="545939" cy="486136"/>
          </a:xfrm>
          <a:prstGeom prst="rect">
            <a:avLst/>
          </a:prstGeom>
        </p:spPr>
      </p:pic>
      <p:pic>
        <p:nvPicPr>
          <p:cNvPr id="18" name="Graphic 17" descr="Cylinder with solid fill">
            <a:extLst>
              <a:ext uri="{FF2B5EF4-FFF2-40B4-BE49-F238E27FC236}">
                <a16:creationId xmlns:a16="http://schemas.microsoft.com/office/drawing/2014/main" id="{E3DD6220-F3B9-88C4-4C1D-D4F95FC832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60940" y="1116956"/>
            <a:ext cx="603812" cy="636608"/>
          </a:xfrm>
          <a:prstGeom prst="rect">
            <a:avLst/>
          </a:prstGeom>
        </p:spPr>
      </p:pic>
      <p:pic>
        <p:nvPicPr>
          <p:cNvPr id="20" name="Graphic 19" descr="Daily calendar with solid fill">
            <a:extLst>
              <a:ext uri="{FF2B5EF4-FFF2-40B4-BE49-F238E27FC236}">
                <a16:creationId xmlns:a16="http://schemas.microsoft.com/office/drawing/2014/main" id="{DDC51DE7-E027-82F7-0F43-9BD72FBDE5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35876" y="2216551"/>
            <a:ext cx="720525" cy="613459"/>
          </a:xfrm>
          <a:prstGeom prst="rect">
            <a:avLst/>
          </a:prstGeom>
        </p:spPr>
      </p:pic>
      <p:pic>
        <p:nvPicPr>
          <p:cNvPr id="24" name="Graphic 23" descr="Completed with solid fill">
            <a:extLst>
              <a:ext uri="{FF2B5EF4-FFF2-40B4-BE49-F238E27FC236}">
                <a16:creationId xmlns:a16="http://schemas.microsoft.com/office/drawing/2014/main" id="{A538C5C1-5AE6-50D7-B9E3-158309061B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42979" y="5616614"/>
            <a:ext cx="603812" cy="636607"/>
          </a:xfrm>
          <a:prstGeom prst="rect">
            <a:avLst/>
          </a:prstGeom>
        </p:spPr>
      </p:pic>
      <p:pic>
        <p:nvPicPr>
          <p:cNvPr id="30" name="Graphic 29" descr="Repeat with solid fill">
            <a:extLst>
              <a:ext uri="{FF2B5EF4-FFF2-40B4-BE49-F238E27FC236}">
                <a16:creationId xmlns:a16="http://schemas.microsoft.com/office/drawing/2014/main" id="{D80EBD6B-5AF1-73CA-9185-2BE8D78647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15670" y="4126375"/>
            <a:ext cx="60381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47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6BC4F-F498-5127-F454-CBACE222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38" y="227635"/>
            <a:ext cx="9905998" cy="92983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2 RECAP:</a:t>
            </a:r>
            <a:br>
              <a:rPr lang="en-US" sz="3200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175BA-09BB-9E37-A737-E3DD2F3B9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58" y="1428508"/>
            <a:ext cx="9905998" cy="3124201"/>
          </a:xfrm>
        </p:spPr>
        <p:txBody>
          <a:bodyPr/>
          <a:lstStyle/>
          <a:p>
            <a:r>
              <a:rPr lang="en-US" dirty="0"/>
              <a:t>Dry run</a:t>
            </a:r>
          </a:p>
          <a:p>
            <a:r>
              <a:rPr lang="en-US" dirty="0"/>
              <a:t>Database design</a:t>
            </a:r>
          </a:p>
          <a:p>
            <a:r>
              <a:rPr lang="en-US" dirty="0"/>
              <a:t>User sign-up</a:t>
            </a:r>
          </a:p>
          <a:p>
            <a:r>
              <a:rPr lang="en-US" dirty="0"/>
              <a:t>User log-in</a:t>
            </a:r>
          </a:p>
          <a:p>
            <a:r>
              <a:rPr lang="en-US" dirty="0"/>
              <a:t>User log-out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AE84566-A1FA-8B80-4840-B0110044F5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8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2F1E-CE2C-6BFE-0A6D-D96EBA5B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9182-9282-4906-04B4-32D451989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05547"/>
            <a:ext cx="9905998" cy="3787878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/>
                <a:cs typeface="Times New Roman"/>
              </a:rPr>
              <a:t>Feedback </a:t>
            </a:r>
            <a:endParaRPr lang="en-US" sz="2000" b="0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/>
                <a:cs typeface="Times New Roman"/>
              </a:rPr>
              <a:t>Role and responsibilities </a:t>
            </a:r>
            <a:endParaRPr lang="en-US" sz="2000" b="0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Problem statement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Project Description 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Personas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MVP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Technologies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Architecture Diagram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Sprint Recap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Product Backlog 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User stories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Test cases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Committed vs completed ratio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r>
              <a:rPr lang="en-US">
                <a:effectLst/>
                <a:latin typeface="Times New Roman"/>
                <a:cs typeface="Times New Roman"/>
              </a:rPr>
              <a:t>retrospective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</a:pP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64005AE-3718-6A8A-4051-55D5A65340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F5A2-D51C-67B9-1AA6-A45467CE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Sprint 2 vs sprint 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F1A3B7-EBA4-C331-9C38-1ED8FEFBF1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460876"/>
              </p:ext>
            </p:extLst>
          </p:nvPr>
        </p:nvGraphicFramePr>
        <p:xfrm>
          <a:off x="1141413" y="2667000"/>
          <a:ext cx="990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4047510597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881715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4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Stabilized the diagrams.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601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SignUp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Resolved the issues when </a:t>
                      </a:r>
                      <a:r>
                        <a:rPr lang="en-US" dirty="0" err="1"/>
                        <a:t>SignUp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2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Resolved the Issues in Login screen.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17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07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 access to the all roles.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8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Resolved the issues while course access.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87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89776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6494-9FFF-2B12-56BC-BB63DDD9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251791"/>
            <a:ext cx="4954587" cy="970722"/>
          </a:xfrm>
        </p:spPr>
        <p:txBody>
          <a:bodyPr/>
          <a:lstStyle/>
          <a:p>
            <a:r>
              <a:rPr lang="en-US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BACKLOG: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9053F8C-B14B-191E-E2B0-CE66B2E7FA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BD09D60-152C-FDCD-3CD1-F917556DEE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487879"/>
              </p:ext>
            </p:extLst>
          </p:nvPr>
        </p:nvGraphicFramePr>
        <p:xfrm>
          <a:off x="455612" y="1222514"/>
          <a:ext cx="11423230" cy="5238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661">
                  <a:extLst>
                    <a:ext uri="{9D8B030D-6E8A-4147-A177-3AD203B41FA5}">
                      <a16:colId xmlns:a16="http://schemas.microsoft.com/office/drawing/2014/main" val="160193103"/>
                    </a:ext>
                  </a:extLst>
                </a:gridCol>
                <a:gridCol w="8588414">
                  <a:extLst>
                    <a:ext uri="{9D8B030D-6E8A-4147-A177-3AD203B41FA5}">
                      <a16:colId xmlns:a16="http://schemas.microsoft.com/office/drawing/2014/main" val="1407227536"/>
                    </a:ext>
                  </a:extLst>
                </a:gridCol>
                <a:gridCol w="1574155">
                  <a:extLst>
                    <a:ext uri="{9D8B030D-6E8A-4147-A177-3AD203B41FA5}">
                      <a16:colId xmlns:a16="http://schemas.microsoft.com/office/drawing/2014/main" val="1626075068"/>
                    </a:ext>
                  </a:extLst>
                </a:gridCol>
              </a:tblGrid>
              <a:tr h="5136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Story_Id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562664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US015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Need to encrypt the password while storing in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90614"/>
                  </a:ext>
                </a:extLst>
              </a:tr>
              <a:tr h="60255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US016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user, I want to do the payment so that I can join or able to see the class of the course that I want to learn.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93170"/>
                  </a:ext>
                </a:extLst>
              </a:tr>
              <a:tr h="42253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US017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Need to add the faster loading pages.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4751"/>
                  </a:ext>
                </a:extLst>
              </a:tr>
              <a:tr h="42253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US018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As a user, I want the content in my language because it is convenient for 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Planned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61999"/>
                  </a:ext>
                </a:extLst>
              </a:tr>
              <a:tr h="60255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US019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Times New Roman"/>
                        </a:rPr>
                        <a:t>As an admin, I want to send messages to the students and professors, so that they are aware of all the events of my organization.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94209"/>
                  </a:ext>
                </a:extLst>
              </a:tr>
              <a:tr h="42253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user, I want to see the notifications so that I will know the updates.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168178"/>
                  </a:ext>
                </a:extLst>
              </a:tr>
              <a:tr h="60255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student, I want to know the top-rated courses in the market, so that I can buy that course.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805570"/>
                  </a:ext>
                </a:extLst>
              </a:tr>
              <a:tr h="60255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student, I want to text with other students, so that I can communicate with them.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122587"/>
                  </a:ext>
                </a:extLst>
              </a:tr>
              <a:tr h="42253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student, I want to check my grades, so that I will know my progress.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205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03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F83BD1-A04D-213E-FA3F-164077E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5719" cy="65204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92C6988-974D-0BA4-62B3-C7E3C4086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43090"/>
              </p:ext>
            </p:extLst>
          </p:nvPr>
        </p:nvGraphicFramePr>
        <p:xfrm>
          <a:off x="783220" y="1133004"/>
          <a:ext cx="10625559" cy="5093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939">
                  <a:extLst>
                    <a:ext uri="{9D8B030D-6E8A-4147-A177-3AD203B41FA5}">
                      <a16:colId xmlns:a16="http://schemas.microsoft.com/office/drawing/2014/main" val="3598587843"/>
                    </a:ext>
                  </a:extLst>
                </a:gridCol>
                <a:gridCol w="7442521">
                  <a:extLst>
                    <a:ext uri="{9D8B030D-6E8A-4147-A177-3AD203B41FA5}">
                      <a16:colId xmlns:a16="http://schemas.microsoft.com/office/drawing/2014/main" val="171922784"/>
                    </a:ext>
                  </a:extLst>
                </a:gridCol>
                <a:gridCol w="1875099">
                  <a:extLst>
                    <a:ext uri="{9D8B030D-6E8A-4147-A177-3AD203B41FA5}">
                      <a16:colId xmlns:a16="http://schemas.microsoft.com/office/drawing/2014/main" val="2982133728"/>
                    </a:ext>
                  </a:extLst>
                </a:gridCol>
              </a:tblGrid>
              <a:tr h="5320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Story_Id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/>
                          <a:cs typeface="Times New Roman"/>
                        </a:rPr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/>
                          <a:cs typeface="Times New Roman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68384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adding "MY ACCOUNT" to save/edit personal information.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719203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Giving the feedback to the student for the quiz/Test.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07558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Uploading course material for the course.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448984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Announcement for the class for a particular course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/>
                          <a:cs typeface="Times New Roman"/>
                        </a:rPr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252406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As a student, I want to download the materials, so that I can learn when there is no network.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263003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student, I want to see my workflow, so that I can do my pending works.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154792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professor, I want to know the low graded students list, so that I can connect more with them.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043791"/>
                  </a:ext>
                </a:extLst>
              </a:tr>
              <a:tr h="52814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US027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  <a:cs typeface="Times New Roman"/>
                        </a:rPr>
                        <a:t>As a professor, I want to know my upcoming schedules, so that I can attend the classes.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  <a:cs typeface="Times New Roman"/>
                        </a:rPr>
                        <a:t>To-Do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200474"/>
                  </a:ext>
                </a:extLst>
              </a:tr>
            </a:tbl>
          </a:graphicData>
        </a:graphic>
      </p:graphicFrame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14CFE5B-8ABF-DA0A-B2A5-C353188D3C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3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61020-5F9B-5791-5882-E03B6A4D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2F8E6-9C2F-8DAC-F9E6-6EA20412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story – US002 – adding "MY ACCOUNT" to save/edit personal information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story – US005 – Giving the feedback to the student for the quiz/Test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story – US006 – uploading course material for the course 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story – US010 – announcement for the class for a particular course 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75B70A6-DCEF-9EF2-980F-C38A4A5AD3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7892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7077-6F80-EA68-2E5A-30FE369F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2395959"/>
            <a:ext cx="3369133" cy="18564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0" lang="en-US" sz="3600" b="1" i="0" u="none" strike="noStrike" kern="1200" cap="all" spc="0" normalizeH="0" baseline="0" noProof="0" dirty="0">
                <a:ln w="3175" cmpd="sng">
                  <a:noFill/>
                </a:ln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 stories</a:t>
            </a:r>
            <a:endParaRPr lang="en-US" b="1" dirty="0">
              <a:solidFill>
                <a:srgbClr val="00FFFF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A5766AF-30BA-AF84-7995-D3C1202BA1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E2ADC4C-0ACF-1510-D1E6-0ED10741F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2AB3C8B-D649-92B4-B214-CF54C05D7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4" y="622965"/>
            <a:ext cx="6885037" cy="55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6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AA1B-298F-9AD5-8E54-E708955F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algn="ctr">
              <a:spcAft>
                <a:spcPts val="600"/>
              </a:spcAft>
            </a:pPr>
            <a:endParaRPr lang="en-US" sz="3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  <a:endParaRPr lang="en-US" sz="3600" b="1" dirty="0">
              <a:solidFill>
                <a:srgbClr val="00FFFF"/>
              </a:soli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2ADC8E-A316-3242-8D49-CC00759350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031BCDFF-1F44-F3F4-F23C-6B83692A0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11" y="346432"/>
            <a:ext cx="6774424" cy="607295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5EC2AF-1CA5-3AE7-D875-809BC7CE7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4242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38980-2119-58E7-1647-5FEEE404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90507" cy="805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7EDCCCA-AA2C-508D-1E19-90CE888857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D369C91-2325-49AC-729D-86546C69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8" y="816753"/>
            <a:ext cx="11700041" cy="55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839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674A-6DFA-0C76-C788-C458420B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78" y="616528"/>
            <a:ext cx="4761676" cy="80251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completed:</a:t>
            </a:r>
            <a:endParaRPr lang="en-US" b="1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8BD3A-BA8B-4A9F-7CB9-52F34B93C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1317"/>
            <a:ext cx="9905998" cy="3649884"/>
          </a:xfrm>
        </p:spPr>
        <p:txBody>
          <a:bodyPr/>
          <a:lstStyle/>
          <a:p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Calibri"/>
              </a:rPr>
              <a:t>US001-Login/Logout</a:t>
            </a:r>
          </a:p>
          <a:p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Calibri"/>
              </a:rPr>
              <a:t>US003 – List of student/teachers in the course </a:t>
            </a:r>
          </a:p>
          <a:p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Calibri"/>
              </a:rPr>
              <a:t>US004 – Admin, Student, Professor course access</a:t>
            </a:r>
          </a:p>
          <a:p>
            <a:pPr>
              <a:buClr>
                <a:srgbClr val="FFFFFF"/>
              </a:buClr>
            </a:pP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Calibri"/>
              </a:rPr>
              <a:t>US007 – Attempt the quiz/test</a:t>
            </a:r>
          </a:p>
          <a:p>
            <a:pPr>
              <a:buClr>
                <a:srgbClr val="FFFFFF"/>
              </a:buClr>
            </a:pP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Calibri"/>
              </a:rPr>
              <a:t>US008 – Access the course material </a:t>
            </a:r>
          </a:p>
          <a:p>
            <a:pPr>
              <a:buClr>
                <a:srgbClr val="FFFFFF"/>
              </a:buClr>
            </a:pPr>
            <a:endParaRPr lang="en-US" sz="1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Calibri"/>
            </a:endParaRPr>
          </a:p>
          <a:p>
            <a:pPr>
              <a:buClr>
                <a:srgbClr val="FFFFFF"/>
              </a:buClr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F8A7C12-F530-0182-F4D4-BB3CB88A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527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AB0C5-68F4-BECA-1CDC-0A73679D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849162"/>
            <a:ext cx="5895995" cy="767787"/>
          </a:xfrm>
        </p:spPr>
        <p:txBody>
          <a:bodyPr/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Stories not completed:</a:t>
            </a:r>
            <a:endParaRPr lang="en-US" b="1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F8D4-ECF4-FF43-AD2F-44D932294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092" y="2076690"/>
            <a:ext cx="9905998" cy="3124201"/>
          </a:xfrm>
        </p:spPr>
        <p:txBody>
          <a:bodyPr/>
          <a:lstStyle/>
          <a:p>
            <a:pPr>
              <a:buChar char="•"/>
            </a:pPr>
            <a:endParaRPr lang="en-US" dirty="0">
              <a:latin typeface="Times New Roman"/>
              <a:cs typeface="Arial"/>
            </a:endParaRPr>
          </a:p>
          <a:p>
            <a:pPr>
              <a:buChar char="•"/>
            </a:pPr>
            <a:r>
              <a:rPr lang="en-US" dirty="0">
                <a:latin typeface="Times New Roman"/>
                <a:cs typeface="Arial"/>
              </a:rPr>
              <a:t>User story – US005 – Giving the feedback to the student for the quiz/Test.​</a:t>
            </a:r>
          </a:p>
          <a:p>
            <a:pPr>
              <a:buChar char="•"/>
            </a:pPr>
            <a:r>
              <a:rPr lang="en-US" dirty="0">
                <a:latin typeface="Times New Roman"/>
                <a:cs typeface="Arial"/>
              </a:rPr>
              <a:t>User story – US010 – announcement for the class for a particular course.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story – US006 – uploading course material for the course.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76123D8-251F-A07C-40AD-42C2321EC5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9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0FF8-9F7A-0B80-FB01-235F5857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184476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</a:br>
            <a:b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Team Velocity Chart:</a:t>
            </a:r>
          </a:p>
          <a:p>
            <a:br>
              <a:rPr lang="en-US" sz="28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endParaRPr lang="en-US" sz="2800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 sz="28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1467-C7AB-D3CD-876C-7C179590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bar below describes the growth of our project during Sprint 1, 2 and 3.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This chart shows more in-depth analysis of timeline productivity where our team was able to keep up the deliverance with the expectation.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US" sz="1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62667E1-FD8F-DE52-5970-B57E7D5E7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" r="574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09C7C3B-329B-678D-9592-3920C57A94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6479-2583-B09A-0AFF-16C04ACD6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68" y="1430179"/>
            <a:ext cx="3719815" cy="36759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cap="all" dirty="0" err="1">
                <a:ln w="3175" cmpd="sng">
                  <a:noFill/>
                </a:ln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IMPROVEMeNTS</a:t>
            </a:r>
            <a:r>
              <a:rPr lang="en-US" b="1" kern="1200" cap="all" dirty="0">
                <a:ln w="3175" cmpd="sng">
                  <a:noFill/>
                </a:ln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 kern="1200" cap="all" dirty="0">
                <a:ln w="3175" cmpd="sng">
                  <a:noFill/>
                </a:ln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kern="1200" cap="all" dirty="0">
                <a:ln w="3175" cmpd="sng">
                  <a:noFill/>
                </a:ln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MADE: 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6426B29-AC9F-0F04-3322-FB67BF5D40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49EAF075-1264-3F48-3765-589DD0DD08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940760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346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7F23-2EF3-BA79-4888-573D84A8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history velocity (average)</a:t>
            </a:r>
          </a:p>
        </p:txBody>
      </p:sp>
      <p:pic>
        <p:nvPicPr>
          <p:cNvPr id="16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B1BCA19C-218A-B813-F50A-08B1ECE67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99" y="1083750"/>
            <a:ext cx="5462001" cy="469732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D1F4D5-E56D-4B5A-8230-3C10ECD347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0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0FF8-9F7A-0B80-FB01-235F5857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Burn down Diagram:</a:t>
            </a:r>
            <a:endParaRPr lang="en-US" b="1" dirty="0">
              <a:solidFill>
                <a:srgbClr val="00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1467-C7AB-D3CD-876C-7C179590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Our Team has always managed to stay ahead of time to not miss with any deadlines or dues.</a:t>
            </a:r>
            <a:endParaRPr lang="en-US" sz="1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Blue line is the benchmark to hold on as a reference.</a:t>
            </a:r>
            <a:endParaRPr lang="en-US" sz="1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62667E1-FD8F-DE52-5970-B57E7D5E7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" r="-3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EACE818-F1B0-9A63-5157-329E19B1FE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6384-4F17-B919-5515-1F5A6E80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795" y="609600"/>
            <a:ext cx="3118444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sprint 2</a:t>
            </a:r>
            <a:b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Committed/completed ratio</a:t>
            </a:r>
          </a:p>
        </p:txBody>
      </p:sp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8C7826-62C0-E5A5-84F8-8607AED06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3807" y="639905"/>
            <a:ext cx="5581878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B99DFB2-3F23-F93E-D0D4-6D51E3CD89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6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6384-4F17-B919-5515-1F5A6E80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324" y="1234632"/>
            <a:ext cx="3106870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sprint 3</a:t>
            </a:r>
            <a:br>
              <a:rPr lang="en-US" b="1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Committed/completed ratio: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DFB11B4-6D5E-A75D-EBA3-29468A0FE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99" y="701410"/>
            <a:ext cx="5462001" cy="546200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951D86C-8B24-699B-C3A4-7628CAE082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E918-2A07-4F07-18D8-15EFC75F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332" y="2789499"/>
            <a:ext cx="3980661" cy="995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635124C-B1D0-6339-66A5-2A9E7BA2A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397" b="18788"/>
          <a:stretch/>
        </p:blipFill>
        <p:spPr>
          <a:xfrm>
            <a:off x="636915" y="1485829"/>
            <a:ext cx="6915663" cy="389003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F2DC679-756E-1BB2-5CE6-EB02392B24B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464026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6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71CA-710A-3123-04C5-7D6D56DF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65" y="714375"/>
            <a:ext cx="3925169" cy="5076826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  <a:endParaRPr lang="en-US" sz="3600" dirty="0">
              <a:solidFill>
                <a:srgbClr val="00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7FCDB-41FB-62A7-7E4B-563B870B0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1782502"/>
            <a:ext cx="6253751" cy="4193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Prototype gave us the head start on development.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Testing gave us valuable insights.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Better user stories with more defined acceptance criteria.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The collaboration was good in our paired coding sessions.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Good paring work was done despite remote work.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Good Communication among the team members helped to complete the task on time.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3264CC6-960B-60F1-9286-7D8FF70B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865A-58AD-5DA1-E70A-2F18E1A4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5" y="714375"/>
            <a:ext cx="3948319" cy="5076826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/>
                <a:cs typeface="Times New Roman"/>
              </a:rPr>
              <a:t>What did not go well?</a:t>
            </a:r>
            <a:br>
              <a:rPr lang="en-US" sz="40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AEA7E-0AE4-C063-A900-A0E736E4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Understand the user story before picking it.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Our estimates were a bit optimistic.</a:t>
            </a:r>
          </a:p>
          <a:p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Try eliminating unnecessary meetings.</a:t>
            </a:r>
          </a:p>
          <a:p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Prototype took a lot longer to implement than expected.</a:t>
            </a:r>
          </a:p>
          <a:p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Took more  than estimated time to fix the bugs.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E0D9528-316D-7982-CC32-051C6AE3E6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599672" y="97847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5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06EB-0017-E1CA-8636-08E08570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" y="714375"/>
            <a:ext cx="3878871" cy="5076826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/>
                <a:cs typeface="Times New Roman"/>
              </a:rPr>
              <a:t>What needs improvement?</a:t>
            </a:r>
            <a:br>
              <a:rPr lang="en-US" sz="28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5FE6-A40A-055E-B7AF-95F701E8D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Each developer should analyze the user story and then discuss with the team in order to check his understanding on it.</a:t>
            </a:r>
          </a:p>
          <a:p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Think and discuss about the action items together.</a:t>
            </a:r>
          </a:p>
          <a:p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Assign the issue to yourself before starting work on it every time.</a:t>
            </a:r>
          </a:p>
          <a:p>
            <a:r>
              <a:rPr lang="en-US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 the unit testing to decrease the number of bugs.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6B66A33-0F38-548E-7621-66B6C1CC2C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514641" y="97847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7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E33B1-1C3C-E776-4D41-CA9E9CCF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/>
                <a:cs typeface="Times New Roman"/>
              </a:rPr>
              <a:t>Stories planned/committed in sprint 4:</a:t>
            </a:r>
            <a:endParaRPr lang="en-US" b="1" dirty="0">
              <a:solidFill>
                <a:srgbClr val="00FFFF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30C2BC4-FE23-1421-5633-B0941EC5DB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1A1959A-AC2F-1CBE-898B-54F1F84415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190981"/>
              </p:ext>
            </p:extLst>
          </p:nvPr>
        </p:nvGraphicFramePr>
        <p:xfrm>
          <a:off x="895684" y="1938421"/>
          <a:ext cx="10427380" cy="3797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455">
                  <a:extLst>
                    <a:ext uri="{9D8B030D-6E8A-4147-A177-3AD203B41FA5}">
                      <a16:colId xmlns:a16="http://schemas.microsoft.com/office/drawing/2014/main" val="146369480"/>
                    </a:ext>
                  </a:extLst>
                </a:gridCol>
                <a:gridCol w="7492335">
                  <a:extLst>
                    <a:ext uri="{9D8B030D-6E8A-4147-A177-3AD203B41FA5}">
                      <a16:colId xmlns:a16="http://schemas.microsoft.com/office/drawing/2014/main" val="1675044569"/>
                    </a:ext>
                  </a:extLst>
                </a:gridCol>
                <a:gridCol w="1478590">
                  <a:extLst>
                    <a:ext uri="{9D8B030D-6E8A-4147-A177-3AD203B41FA5}">
                      <a16:colId xmlns:a16="http://schemas.microsoft.com/office/drawing/2014/main" val="2592970200"/>
                    </a:ext>
                  </a:extLst>
                </a:gridCol>
              </a:tblGrid>
              <a:tr h="37972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Story_Id​</a:t>
                      </a:r>
                      <a:endParaRPr lang="en-US" sz="1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 dirty="0">
                          <a:effectLst/>
                        </a:rPr>
                        <a:t>Story​</a:t>
                      </a:r>
                      <a:endParaRPr lang="en-US" sz="13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Status​</a:t>
                      </a:r>
                      <a:endParaRPr lang="en-US" sz="1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2033602970"/>
                  </a:ext>
                </a:extLst>
              </a:tr>
              <a:tr h="37972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BREW-107​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Need to encrypt the password while storing in Database.​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561605210"/>
                  </a:ext>
                </a:extLst>
              </a:tr>
              <a:tr h="64775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BREW-108​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As a user, I want to do the payment so that I can join or able to see the class of the course that I want to learn.​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</a:p>
                    <a:p>
                      <a:pPr algn="l" rtl="0" fontAlgn="base"/>
                      <a:r>
                        <a:rPr lang="en-US" sz="1300">
                          <a:effectLst/>
                        </a:rPr>
                        <a:t>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3489297429"/>
                  </a:ext>
                </a:extLst>
              </a:tr>
              <a:tr h="35738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BREW-109​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Need to add the faster loading pages.​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2599848234"/>
                  </a:ext>
                </a:extLst>
              </a:tr>
              <a:tr h="64775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BREW-111​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As an admin, I want to send messages to the students and professors, so that they are aware of all the events of my organization.​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3771036511"/>
                  </a:ext>
                </a:extLst>
              </a:tr>
              <a:tr h="37972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BREW-112​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As a user, I want to see the notifications so that I will know the updates.​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3156383228"/>
                  </a:ext>
                </a:extLst>
              </a:tr>
              <a:tr h="62542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BREW-115​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As a student, I want to know the top-rated courses in the market, so that I can buy that course.​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To-Do​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387994278"/>
                  </a:ext>
                </a:extLst>
              </a:tr>
              <a:tr h="37972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BREW-116​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>
                          <a:effectLst/>
                        </a:rPr>
                        <a:t>As a student, I want to text with other students, so that I can communicate with them.​</a:t>
                      </a:r>
                      <a:endParaRPr 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300" dirty="0">
                          <a:effectLst/>
                        </a:rPr>
                        <a:t>To-Do​</a:t>
                      </a:r>
                      <a:endParaRPr lang="en-US" sz="13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541" marR="65541" marT="32771" marB="32771"/>
                </a:tc>
                <a:extLst>
                  <a:ext uri="{0D108BD9-81ED-4DB2-BD59-A6C34878D82A}">
                    <a16:rowId xmlns:a16="http://schemas.microsoft.com/office/drawing/2014/main" val="401532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73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099C-BDA8-BEBC-8737-7ECC9E461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Slides app screenshot:</a:t>
            </a:r>
          </a:p>
        </p:txBody>
      </p:sp>
      <p:pic>
        <p:nvPicPr>
          <p:cNvPr id="4" name="Content Placeholder 3" descr="Logo&#10;&#10;Description automatically generated">
            <a:extLst>
              <a:ext uri="{FF2B5EF4-FFF2-40B4-BE49-F238E27FC236}">
                <a16:creationId xmlns:a16="http://schemas.microsoft.com/office/drawing/2014/main" id="{C907AD6E-F5C5-E66A-8117-6C6E0F155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728823"/>
            <a:ext cx="6915663" cy="54040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970CE5-34C8-B227-8B61-A6DF4BCB86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5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E71E9A-4D2E-CDB3-E0A5-87579EF8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16" y="277792"/>
            <a:ext cx="9905998" cy="6636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FFFF"/>
                </a:solidFill>
                <a:latin typeface="Times New Roman"/>
                <a:cs typeface="Times New Roman"/>
              </a:rPr>
              <a:t>Accountabilities:</a:t>
            </a:r>
            <a:endParaRPr lang="en-US" sz="3600" b="1" dirty="0">
              <a:solidFill>
                <a:srgbClr val="00FFFF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2061" name="Picture 13">
            <a:extLst>
              <a:ext uri="{FF2B5EF4-FFF2-40B4-BE49-F238E27FC236}">
                <a16:creationId xmlns:a16="http://schemas.microsoft.com/office/drawing/2014/main" id="{FF73CAAC-1295-B490-B5BB-868B15C7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63" y="1022430"/>
            <a:ext cx="1890528" cy="198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>
            <a:extLst>
              <a:ext uri="{FF2B5EF4-FFF2-40B4-BE49-F238E27FC236}">
                <a16:creationId xmlns:a16="http://schemas.microsoft.com/office/drawing/2014/main" id="{EAAF34A7-6586-3713-D15B-868D21A8B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15" y="1022431"/>
            <a:ext cx="1890528" cy="198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BCD5DE19-0FA0-93E4-4E13-FEBD685E9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37935" y="1022430"/>
            <a:ext cx="1490240" cy="198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A20A6108-A480-87BF-C207-6C50FF5A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54" y="3777482"/>
            <a:ext cx="1830126" cy="23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85BAC676-5CB5-04EA-C6D9-D28CDAC35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695" y="3777481"/>
            <a:ext cx="1830126" cy="231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>
            <a:extLst>
              <a:ext uri="{FF2B5EF4-FFF2-40B4-BE49-F238E27FC236}">
                <a16:creationId xmlns:a16="http://schemas.microsoft.com/office/drawing/2014/main" id="{E50D6717-A42E-91A9-D5B9-44D4239D3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137" y="3777481"/>
            <a:ext cx="1776374" cy="23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A3F074-2CCF-6424-6874-E218AEC26726}"/>
              </a:ext>
            </a:extLst>
          </p:cNvPr>
          <p:cNvSpPr txBox="1"/>
          <p:nvPr/>
        </p:nvSpPr>
        <p:spPr>
          <a:xfrm>
            <a:off x="289070" y="3035461"/>
            <a:ext cx="18905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 i="0" u="none" strike="noStrike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/>
                <a:cs typeface="Times New Roman"/>
              </a:rPr>
              <a:t>AMIT BHAYAL</a:t>
            </a:r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400" i="0" u="none" strike="noStrike">
                <a:effectLst/>
                <a:latin typeface="Times New Roman"/>
                <a:cs typeface="Times New Roman"/>
              </a:rPr>
              <a:t>Software </a:t>
            </a:r>
            <a:r>
              <a:rPr lang="en-US" sz="1400">
                <a:latin typeface="Times New Roman"/>
                <a:cs typeface="Times New Roman"/>
              </a:rPr>
              <a:t>Developer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7A8A35-1AAA-176A-80B3-4978DB633433}"/>
              </a:ext>
            </a:extLst>
          </p:cNvPr>
          <p:cNvSpPr txBox="1"/>
          <p:nvPr/>
        </p:nvSpPr>
        <p:spPr>
          <a:xfrm>
            <a:off x="2637139" y="3035461"/>
            <a:ext cx="2053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ANKUSH GURHANI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400" i="0" u="none" strike="noStrike" dirty="0">
                <a:effectLst/>
                <a:latin typeface="Times New Roman" panose="02020603050405020304" pitchFamily="18" charset="0"/>
              </a:rPr>
              <a:t>Software Developer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FEAE8-6451-B158-A335-6EC7B9D8227E}"/>
              </a:ext>
            </a:extLst>
          </p:cNvPr>
          <p:cNvSpPr txBox="1"/>
          <p:nvPr/>
        </p:nvSpPr>
        <p:spPr>
          <a:xfrm>
            <a:off x="5041116" y="3035461"/>
            <a:ext cx="2053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GENIUS MACHADO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400" i="0" u="none" strike="noStrike" dirty="0">
                <a:effectLst/>
                <a:latin typeface="Times New Roman" panose="02020603050405020304" pitchFamily="18" charset="0"/>
              </a:rPr>
              <a:t>Software Developer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191E6-E5F6-9C90-A3FA-CEE3D76930CF}"/>
              </a:ext>
            </a:extLst>
          </p:cNvPr>
          <p:cNvSpPr txBox="1"/>
          <p:nvPr/>
        </p:nvSpPr>
        <p:spPr>
          <a:xfrm>
            <a:off x="5505630" y="6223862"/>
            <a:ext cx="2053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SHARANYA DAVE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400" i="0" u="none" strike="noStrike" dirty="0">
                <a:effectLst/>
                <a:latin typeface="Times New Roman" panose="02020603050405020304" pitchFamily="18" charset="0"/>
              </a:rPr>
              <a:t>Database Administrator</a:t>
            </a:r>
            <a:r>
              <a:rPr lang="en-US" sz="1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2A04C-F130-7FD4-BDFD-0A86268256B1}"/>
              </a:ext>
            </a:extLst>
          </p:cNvPr>
          <p:cNvSpPr txBox="1"/>
          <p:nvPr/>
        </p:nvSpPr>
        <p:spPr>
          <a:xfrm>
            <a:off x="7780984" y="6088560"/>
            <a:ext cx="22131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SRAVANI EATA 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400" b="1" i="0" u="none" strike="noStrike" dirty="0">
                <a:effectLst/>
                <a:latin typeface="Times New Roman" panose="02020603050405020304" pitchFamily="18" charset="0"/>
              </a:rPr>
              <a:t>Business Analyst/Software Tester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DC3AA-43F0-8289-15FC-90ED10B7FB16}"/>
              </a:ext>
            </a:extLst>
          </p:cNvPr>
          <p:cNvSpPr txBox="1"/>
          <p:nvPr/>
        </p:nvSpPr>
        <p:spPr>
          <a:xfrm>
            <a:off x="9994114" y="6116140"/>
            <a:ext cx="20533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</a:rPr>
              <a:t>USHA SRI TIRUMALASETTY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200" b="1" i="0" u="none" strike="noStrike" dirty="0">
                <a:effectLst/>
                <a:latin typeface="Times New Roman" panose="02020603050405020304" pitchFamily="18" charset="0"/>
              </a:rPr>
              <a:t>Software Tester / SDE 2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8A8B5BD-C8F2-894B-3948-A16CE09A7BD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5633CA2-34F7-2BE1-19B8-DD1C3CAE9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179" y="617049"/>
            <a:ext cx="10493885" cy="5626550"/>
          </a:xfr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7A6E5D1-6408-AA41-55C6-0334D616CE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50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8CDF525-A3AC-435F-8260-FE2D9C34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B5D2DF-9A3C-101E-E84E-106C4EC7E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7365"/>
          <a:stretch/>
        </p:blipFill>
        <p:spPr>
          <a:xfrm>
            <a:off x="1127344" y="1103321"/>
            <a:ext cx="9960933" cy="4629978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47B0670-A164-3894-37EC-40CFE1D4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3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8CDF525-A3AC-435F-8260-FE2D9C34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A13FD86-B476-F997-450C-9730BBEF3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7365"/>
          <a:stretch/>
        </p:blipFill>
        <p:spPr>
          <a:xfrm>
            <a:off x="1127344" y="1103321"/>
            <a:ext cx="9960933" cy="4629978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6074B78-4A93-DCDE-5C86-D7BD4488C8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6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8CDF525-A3AC-435F-8260-FE2D9C34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A3E6E36-46D2-3072-F0BF-E84419570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7365"/>
          <a:stretch/>
        </p:blipFill>
        <p:spPr>
          <a:xfrm>
            <a:off x="1127344" y="1103321"/>
            <a:ext cx="9960933" cy="4629978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9EE9815-3C18-F01D-DC76-DDF2743B55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E2AC13-E84E-2D42-BD76-096227080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7"/>
          <a:stretch/>
        </p:blipFill>
        <p:spPr>
          <a:xfrm>
            <a:off x="844042" y="658325"/>
            <a:ext cx="10504671" cy="554661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B927E99-0414-D5F2-68F8-9FE21B4B85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459016E-5627-D800-11FD-2A57A555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44" y="811505"/>
            <a:ext cx="9321910" cy="524357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9CD04C9-176D-F127-37E5-03CEDA33D0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8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37E78C-28BA-3559-5C01-5054C6DB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44" y="811505"/>
            <a:ext cx="9321910" cy="524357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703A8C4-281D-05E9-C347-70EF540B75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524581" y="-10543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9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olourful cityscape">
            <a:extLst>
              <a:ext uri="{FF2B5EF4-FFF2-40B4-BE49-F238E27FC236}">
                <a16:creationId xmlns:a16="http://schemas.microsoft.com/office/drawing/2014/main" id="{2122F81A-CB73-3082-90FF-0641E2C8AF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D64BC-D11A-2CF4-DF8E-EFBDB321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WIKIPAGE LINK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27501-A4E4-44A1-9B83-E48035EAA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6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the </a:t>
            </a:r>
            <a:r>
              <a:rPr lang="en-US" sz="2800" dirty="0" err="1">
                <a:solidFill>
                  <a:srgbClr val="F28943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wikipage</a:t>
            </a:r>
            <a:endParaRPr lang="en-US" sz="2800" dirty="0">
              <a:solidFill>
                <a:schemeClr val="accent6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0C4DD97-75AF-1C1D-3E5A-FD0BEB83D95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10520633" y="10934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73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9949"/>
            <a:ext cx="12191980" cy="685799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7E2996A-BC5A-A3A2-E4DE-E73807D82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230378"/>
              </p:ext>
            </p:extLst>
          </p:nvPr>
        </p:nvGraphicFramePr>
        <p:xfrm>
          <a:off x="1491368" y="1828800"/>
          <a:ext cx="8676222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ubtitle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A83FD7-B8FE-2B87-3557-A6E2D225928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3000"/>
          </a:blip>
          <a:stretch>
            <a:fillRect/>
          </a:stretch>
        </p:blipFill>
        <p:spPr>
          <a:xfrm>
            <a:off x="10614013" y="9949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25A7E-4604-AA7B-3387-AFFA25EC8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80967208-0998-F2A9-5A3D-4CB027F296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546067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58F4BA3-21EF-9538-BA98-75CB91E900D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3000"/>
          </a:blip>
          <a:stretch>
            <a:fillRect/>
          </a:stretch>
        </p:blipFill>
        <p:spPr>
          <a:xfrm>
            <a:off x="10614033" y="0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766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C198-8B07-66BB-1F74-C05CBC77E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FFFF"/>
                </a:solidFill>
                <a:latin typeface="Times New Roman"/>
                <a:cs typeface="Times New Roman"/>
              </a:rPr>
              <a:t>Project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17B0-D923-2850-11D0-213A1D2D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00">
                <a:effectLst/>
                <a:latin typeface="Times New Roman"/>
                <a:cs typeface="Times New Roman"/>
              </a:rPr>
              <a:t>Quick Learning is</a:t>
            </a:r>
            <a:r>
              <a:rPr lang="en-US" sz="1900" b="0" i="0" u="none" strike="noStrike">
                <a:effectLst/>
                <a:latin typeface="Times New Roman"/>
                <a:cs typeface="Times New Roman"/>
              </a:rPr>
              <a:t> a software that is designed specifically to create, distribute, and manage the delivery of educational content. </a:t>
            </a: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00" b="0" i="0" u="none" strike="noStrike">
                <a:effectLst/>
                <a:latin typeface="Times New Roman"/>
                <a:cs typeface="Times New Roman"/>
              </a:rPr>
              <a:t>The </a:t>
            </a:r>
            <a:r>
              <a:rPr lang="en-US" sz="1900">
                <a:effectLst/>
                <a:latin typeface="Times New Roman"/>
                <a:cs typeface="Times New Roman"/>
              </a:rPr>
              <a:t>Quick Learning application can</a:t>
            </a:r>
            <a:r>
              <a:rPr lang="en-US" sz="1900" b="0" i="0" u="none" strike="noStrike">
                <a:effectLst/>
                <a:latin typeface="Times New Roman"/>
                <a:cs typeface="Times New Roman"/>
              </a:rPr>
              <a:t> be hosted as a stand-alone product on the company server, or it can be a cloud-based platform that is hosted by the software firm.</a:t>
            </a:r>
          </a:p>
          <a:p>
            <a:pPr rtl="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900" b="0" i="0" u="none" strike="noStrike">
                <a:effectLst/>
                <a:latin typeface="Times New Roman"/>
                <a:cs typeface="Times New Roman"/>
              </a:rPr>
              <a:t>The goal of this project is knowledge management which means gathering, organizing, sharing and analysis of an organization's knowledge/resources.</a:t>
            </a:r>
          </a:p>
        </p:txBody>
      </p:sp>
      <p:pic>
        <p:nvPicPr>
          <p:cNvPr id="7" name="Graphic 6" descr="Cloud Computing">
            <a:extLst>
              <a:ext uri="{FF2B5EF4-FFF2-40B4-BE49-F238E27FC236}">
                <a16:creationId xmlns:a16="http://schemas.microsoft.com/office/drawing/2014/main" id="{1CC50DE5-F644-3BDF-E110-FA5FE0D8E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740" y="1621292"/>
            <a:ext cx="3416888" cy="34168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68A773-9D5E-7A01-366A-8CB3FD294B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1147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olourful carved figures of humans">
            <a:extLst>
              <a:ext uri="{FF2B5EF4-FFF2-40B4-BE49-F238E27FC236}">
                <a16:creationId xmlns:a16="http://schemas.microsoft.com/office/drawing/2014/main" id="{F235D2C2-756C-FC8D-00AB-F48F903CB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21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B21D1-C0F6-C116-C996-E479462A9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rgbClr val="00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19927BB-58C6-3A94-17C7-1C92196C15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3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8E72-D65C-FFA5-036D-5D4FF864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87" y="434051"/>
            <a:ext cx="3162463" cy="744638"/>
          </a:xfrm>
        </p:spPr>
        <p:txBody>
          <a:bodyPr>
            <a:normAutofit/>
          </a:bodyPr>
          <a:lstStyle/>
          <a:p>
            <a:r>
              <a:rPr lang="en-US" sz="3600" b="1" i="0" u="none" strike="noStrike" dirty="0">
                <a:solidFill>
                  <a:srgbClr val="00FFFF"/>
                </a:solidFill>
                <a:effectLst/>
                <a:latin typeface="Times New Roman" panose="02020603050405020304" pitchFamily="18" charset="0"/>
              </a:rPr>
              <a:t>Persona -1:</a:t>
            </a:r>
            <a:endParaRPr lang="en-US" sz="3600" dirty="0">
              <a:solidFill>
                <a:srgbClr val="00FFFF"/>
              </a:solidFill>
            </a:endParaRPr>
          </a:p>
        </p:txBody>
      </p:sp>
      <p:pic>
        <p:nvPicPr>
          <p:cNvPr id="6" name="Picture 8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AA67F416-F85B-189F-8F80-D55BFDC94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53" y="2111828"/>
            <a:ext cx="3382978" cy="301534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41BB8-EF37-DDD1-8BE3-565090F4E6D2}"/>
              </a:ext>
            </a:extLst>
          </p:cNvPr>
          <p:cNvSpPr txBox="1"/>
          <p:nvPr/>
        </p:nvSpPr>
        <p:spPr>
          <a:xfrm>
            <a:off x="5570317" y="679234"/>
            <a:ext cx="6094070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Name :-</a:t>
            </a:r>
            <a:r>
              <a:rPr lang="en-US">
                <a:solidFill>
                  <a:schemeClr val="tx1">
                    <a:lumMod val="85000"/>
                  </a:schemeClr>
                </a:solidFill>
                <a:latin typeface="Times New Roman"/>
                <a:cs typeface="Times New Roman"/>
              </a:rPr>
              <a:t>  Olivia </a:t>
            </a:r>
            <a:endParaRPr lang="en-US" b="0">
              <a:solidFill>
                <a:schemeClr val="tx1">
                  <a:lumMod val="85000"/>
                </a:schemeClr>
              </a:solidFill>
              <a:effectLst/>
              <a:latin typeface="Times New Roman"/>
              <a:cs typeface="Times New Roman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Job Role/Description :- Admin / Principal</a:t>
            </a:r>
            <a:endParaRPr lang="en-US" b="0">
              <a:solidFill>
                <a:schemeClr val="tx1">
                  <a:lumMod val="85000"/>
                </a:schemeClr>
              </a:solidFill>
              <a:effectLst/>
              <a:latin typeface="Times New Roman"/>
              <a:cs typeface="Times New Roman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Age :- 34</a:t>
            </a:r>
            <a:endParaRPr lang="en-US" b="0">
              <a:solidFill>
                <a:schemeClr val="tx1">
                  <a:lumMod val="85000"/>
                </a:schemeClr>
              </a:solidFill>
              <a:effectLst/>
              <a:latin typeface="Times New Roman"/>
              <a:cs typeface="Times New Roman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E3D2E-6656-2443-ADB9-93595225D4EF}"/>
              </a:ext>
            </a:extLst>
          </p:cNvPr>
          <p:cNvSpPr txBox="1"/>
          <p:nvPr/>
        </p:nvSpPr>
        <p:spPr>
          <a:xfrm>
            <a:off x="5061031" y="2156562"/>
            <a:ext cx="6094070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85000"/>
                  </a:schemeClr>
                </a:solidFill>
                <a:latin typeface="Times New Roman"/>
                <a:cs typeface="Times New Roman"/>
              </a:rPr>
              <a:t>Olivia</a:t>
            </a:r>
            <a:r>
              <a:rPr lang="en-US" sz="24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 manages teams of teacher’s, each teacher has 40 students assigned to her. 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As the admin / Principal she overlooks the activity of the teachers and provides help when needed.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Ensuring a standard curriculum is being followed through the institute.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1">
                    <a:lumMod val="85000"/>
                  </a:schemeClr>
                </a:solidFill>
                <a:effectLst/>
                <a:latin typeface="Times New Roman"/>
                <a:cs typeface="Times New Roman"/>
              </a:rPr>
              <a:t>Providing resources for the teachers to update according to the changing market scenario.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3DA58C0-28FE-DCC2-2092-9E6A47BC81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10396017" y="109331"/>
            <a:ext cx="1577967" cy="1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8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004A74-7718-2378-17D1-A9189A46BC2A}"/>
              </a:ext>
            </a:extLst>
          </p:cNvPr>
          <p:cNvSpPr txBox="1"/>
          <p:nvPr/>
        </p:nvSpPr>
        <p:spPr>
          <a:xfrm>
            <a:off x="368532" y="412206"/>
            <a:ext cx="32070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00FFFF"/>
                </a:solidFill>
                <a:latin typeface="Times New Roman"/>
                <a:ea typeface="+mn-lt"/>
                <a:cs typeface="+mn-lt"/>
              </a:rPr>
              <a:t>PERSONA -2:</a:t>
            </a:r>
            <a:br>
              <a:rPr lang="en-US" dirty="0">
                <a:solidFill>
                  <a:srgbClr val="00FFFF"/>
                </a:solidFill>
              </a:rPr>
            </a:br>
            <a:endParaRPr lang="en-US" dirty="0">
              <a:solidFill>
                <a:srgbClr val="00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B2F7A-A51E-ED16-C849-71BD13A1E2AC}"/>
              </a:ext>
            </a:extLst>
          </p:cNvPr>
          <p:cNvSpPr txBox="1"/>
          <p:nvPr/>
        </p:nvSpPr>
        <p:spPr>
          <a:xfrm>
            <a:off x="5519057" y="1012371"/>
            <a:ext cx="4876800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ea typeface="+mn-lt"/>
                <a:cs typeface="Times New Roman"/>
              </a:rPr>
              <a:t>Persona :-  Mathew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/>
                <a:ea typeface="+mn-lt"/>
                <a:cs typeface="Times New Roman"/>
              </a:rPr>
              <a:t>Job Role/Description :- Teacher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Times New Roman"/>
              </a:rPr>
              <a:t>Age :- 29</a:t>
            </a:r>
            <a:endParaRPr lang="en-US" dirty="0">
              <a:latin typeface="Times New Roman"/>
              <a:cs typeface="Times New Roman"/>
            </a:endParaRPr>
          </a:p>
          <a:p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Times New Roman"/>
              </a:rPr>
              <a:t>He teaches </a:t>
            </a:r>
            <a:r>
              <a:rPr lang="en-US" sz="2000">
                <a:latin typeface="Times New Roman"/>
                <a:ea typeface="+mn-lt"/>
                <a:cs typeface="Times New Roman"/>
              </a:rPr>
              <a:t>Geometry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Times New Roman"/>
              </a:rPr>
              <a:t>As a teacher, it’s his responsibility to prepare lesson plans and make courses available to the students on time and collect deliverables from the student.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Times New Roman"/>
              </a:rPr>
              <a:t>Also grading them accordingly in the given time frame.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Times New Roman"/>
              </a:rPr>
              <a:t>Along with this he has to maintain the progress report of each student.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Times New Roman"/>
              </a:rPr>
              <a:t>Prepare annually grade report for each student.</a:t>
            </a:r>
            <a:endParaRPr lang="en-US" sz="2000" dirty="0">
              <a:latin typeface="Times New Roman"/>
              <a:cs typeface="Times New Roman"/>
            </a:endParaRPr>
          </a:p>
          <a:p>
            <a:pPr algn="l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28B17C5-D8EF-BC57-BF92-FAD141DF70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10459652" y="109331"/>
            <a:ext cx="1577967" cy="123305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74527-2F34-B724-955B-051A90929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532" y="1820842"/>
            <a:ext cx="3566947" cy="3216316"/>
          </a:xfrm>
        </p:spPr>
      </p:pic>
    </p:spTree>
    <p:extLst>
      <p:ext uri="{BB962C8B-B14F-4D97-AF65-F5344CB8AC3E}">
        <p14:creationId xmlns:p14="http://schemas.microsoft.com/office/powerpoint/2010/main" val="272166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1B8520-39D0-4E39-88E2-3CE8E9A6E44A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139</TotalTime>
  <Words>1813</Words>
  <Application>Microsoft Office PowerPoint</Application>
  <PresentationFormat>Widescreen</PresentationFormat>
  <Paragraphs>295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Century Gothic</vt:lpstr>
      <vt:lpstr>Times New Roman</vt:lpstr>
      <vt:lpstr>Mesh</vt:lpstr>
      <vt:lpstr>Quick Learning App</vt:lpstr>
      <vt:lpstr>Agenda:</vt:lpstr>
      <vt:lpstr>IMPROVEMeNTS  MADE: </vt:lpstr>
      <vt:lpstr>Accountabilities:</vt:lpstr>
      <vt:lpstr>Problem Statement:</vt:lpstr>
      <vt:lpstr>Project description:</vt:lpstr>
      <vt:lpstr>Personas</vt:lpstr>
      <vt:lpstr>Persona -1:</vt:lpstr>
      <vt:lpstr>PowerPoint Presentation</vt:lpstr>
      <vt:lpstr>PERSONA -3: </vt:lpstr>
      <vt:lpstr>MINIMAL VIABLE PRODUCT(MVP):</vt:lpstr>
      <vt:lpstr>Technologies:</vt:lpstr>
      <vt:lpstr>Conceptual Architecture Diagram:</vt:lpstr>
      <vt:lpstr>PowerPoint Presentation</vt:lpstr>
      <vt:lpstr>User Interaction Diagram:</vt:lpstr>
      <vt:lpstr>PowerPoint Presentation</vt:lpstr>
      <vt:lpstr>Application modeling: </vt:lpstr>
      <vt:lpstr>Product Development Cycle:</vt:lpstr>
      <vt:lpstr>SPRINT 2 RECAP: </vt:lpstr>
      <vt:lpstr>Sprint 2 vs sprint 3</vt:lpstr>
      <vt:lpstr>PRODUCT BACKLOG:</vt:lpstr>
      <vt:lpstr> </vt:lpstr>
      <vt:lpstr>Sprint backlog:</vt:lpstr>
      <vt:lpstr>User stories</vt:lpstr>
      <vt:lpstr> User Stories</vt:lpstr>
      <vt:lpstr>Test cases</vt:lpstr>
      <vt:lpstr>Stories completed:</vt:lpstr>
      <vt:lpstr>Stories not completed:</vt:lpstr>
      <vt:lpstr>  Team Velocity Chart:   </vt:lpstr>
      <vt:lpstr>Team history velocity (average)</vt:lpstr>
      <vt:lpstr>Burn down Diagram:  </vt:lpstr>
      <vt:lpstr>For sprint 2  Committed/completed ratio</vt:lpstr>
      <vt:lpstr>For sprint 3  Committed/completed ratio:</vt:lpstr>
      <vt:lpstr>retrospective</vt:lpstr>
      <vt:lpstr>What went well?</vt:lpstr>
      <vt:lpstr>What did not go well? </vt:lpstr>
      <vt:lpstr>What needs improvement? </vt:lpstr>
      <vt:lpstr>Stories planned/committed in sprint 4:</vt:lpstr>
      <vt:lpstr>Slides app screenshot: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WIKIPAGE LINK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Learning App</dc:title>
  <dc:creator>Usha Sri Tirumalasetty</dc:creator>
  <cp:lastModifiedBy>Usha Sri Tirumalasetty</cp:lastModifiedBy>
  <cp:revision>1</cp:revision>
  <dcterms:created xsi:type="dcterms:W3CDTF">2022-11-14T16:48:29Z</dcterms:created>
  <dcterms:modified xsi:type="dcterms:W3CDTF">2022-11-30T23:56:56Z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